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slide+xml" PartName="/ppt/slides/slide38.xml"/>
  <Override ContentType="application/vnd.openxmlformats-officedocument.presentationml.slide+xml" PartName="/ppt/slides/slide39.xml"/>
  <Override ContentType="application/vnd.openxmlformats-officedocument.presentationml.slide+xml" PartName="/ppt/slides/slide40.xml"/>
  <Override ContentType="application/vnd.openxmlformats-officedocument.presentationml.slide+xml" PartName="/ppt/slides/slide41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</p:sldIdLst>
  <p:sldSz cx="18288000" cy="10287000"/>
  <p:notesSz cx="6858000" cy="9144000"/>
  <p:embeddedFontLst>
    <p:embeddedFont>
      <p:font typeface="Neue Einstellung Bold" charset="1" panose="00000800000000000000"/>
      <p:regular r:id="rId47"/>
    </p:embeddedFont>
    <p:embeddedFont>
      <p:font typeface="Kaushan Script" charset="1" panose="03060602040705080205"/>
      <p:regular r:id="rId48"/>
    </p:embeddedFont>
    <p:embeddedFont>
      <p:font typeface="Ahkio Bold" charset="1" panose="00000000000000000000"/>
      <p:regular r:id="rId49"/>
    </p:embeddedFont>
    <p:embeddedFont>
      <p:font typeface="Ahkio" charset="1" panose="00000000000000000000"/>
      <p:regular r:id="rId50"/>
    </p:embeddedFont>
    <p:embeddedFont>
      <p:font typeface="More Sugar" charset="1" panose="00000000000000000000"/>
      <p:regular r:id="rId51"/>
    </p:embeddedFont>
    <p:embeddedFont>
      <p:font typeface="La Lou" charset="1" panose="00000500000000000000"/>
      <p:regular r:id="rId52"/>
    </p:embeddedFont>
    <p:embeddedFont>
      <p:font typeface="Handelson Four" charset="1" panose="00000100000000000000"/>
      <p:regular r:id="rId53"/>
    </p:embeddedFont>
    <p:embeddedFont>
      <p:font typeface="Sniglet" charset="1" panose="04070505030100020000"/>
      <p:regular r:id="rId54"/>
    </p:embeddedFont>
    <p:embeddedFont>
      <p:font typeface="KG Primary Penmanship" charset="1" panose="02000506000000020003"/>
      <p:regular r:id="rId55"/>
    </p:embeddedFont>
    <p:embeddedFont>
      <p:font typeface="Quicksand Medium" charset="1" panose="00000600000000000000"/>
      <p:regular r:id="rId56"/>
    </p:embeddedFont>
    <p:embeddedFont>
      <p:font typeface="Poppins" charset="1" panose="00000500000000000000"/>
      <p:regular r:id="rId57"/>
    </p:embeddedFont>
    <p:embeddedFont>
      <p:font typeface="Apple Juice" charset="1" panose="00000000000000000000"/>
      <p:regular r:id="rId5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slides/slide28.xml" Type="http://schemas.openxmlformats.org/officeDocument/2006/relationships/slide"/><Relationship Id="rId34" Target="slides/slide29.xml" Type="http://schemas.openxmlformats.org/officeDocument/2006/relationships/slide"/><Relationship Id="rId35" Target="slides/slide30.xml" Type="http://schemas.openxmlformats.org/officeDocument/2006/relationships/slide"/><Relationship Id="rId36" Target="slides/slide31.xml" Type="http://schemas.openxmlformats.org/officeDocument/2006/relationships/slide"/><Relationship Id="rId37" Target="slides/slide32.xml" Type="http://schemas.openxmlformats.org/officeDocument/2006/relationships/slide"/><Relationship Id="rId38" Target="slides/slide33.xml" Type="http://schemas.openxmlformats.org/officeDocument/2006/relationships/slide"/><Relationship Id="rId39" Target="slides/slide34.xml" Type="http://schemas.openxmlformats.org/officeDocument/2006/relationships/slide"/><Relationship Id="rId4" Target="theme/theme1.xml" Type="http://schemas.openxmlformats.org/officeDocument/2006/relationships/theme"/><Relationship Id="rId40" Target="slides/slide35.xml" Type="http://schemas.openxmlformats.org/officeDocument/2006/relationships/slide"/><Relationship Id="rId41" Target="slides/slide36.xml" Type="http://schemas.openxmlformats.org/officeDocument/2006/relationships/slide"/><Relationship Id="rId42" Target="slides/slide37.xml" Type="http://schemas.openxmlformats.org/officeDocument/2006/relationships/slide"/><Relationship Id="rId43" Target="slides/slide38.xml" Type="http://schemas.openxmlformats.org/officeDocument/2006/relationships/slide"/><Relationship Id="rId44" Target="slides/slide39.xml" Type="http://schemas.openxmlformats.org/officeDocument/2006/relationships/slide"/><Relationship Id="rId45" Target="slides/slide40.xml" Type="http://schemas.openxmlformats.org/officeDocument/2006/relationships/slide"/><Relationship Id="rId46" Target="slides/slide41.xml" Type="http://schemas.openxmlformats.org/officeDocument/2006/relationships/slide"/><Relationship Id="rId47" Target="fonts/font47.fntdata" Type="http://schemas.openxmlformats.org/officeDocument/2006/relationships/font"/><Relationship Id="rId48" Target="fonts/font48.fntdata" Type="http://schemas.openxmlformats.org/officeDocument/2006/relationships/font"/><Relationship Id="rId49" Target="fonts/font49.fntdata" Type="http://schemas.openxmlformats.org/officeDocument/2006/relationships/font"/><Relationship Id="rId5" Target="tableStyles.xml" Type="http://schemas.openxmlformats.org/officeDocument/2006/relationships/tableStyles"/><Relationship Id="rId50" Target="fonts/font50.fntdata" Type="http://schemas.openxmlformats.org/officeDocument/2006/relationships/font"/><Relationship Id="rId51" Target="fonts/font51.fntdata" Type="http://schemas.openxmlformats.org/officeDocument/2006/relationships/font"/><Relationship Id="rId52" Target="fonts/font52.fntdata" Type="http://schemas.openxmlformats.org/officeDocument/2006/relationships/font"/><Relationship Id="rId53" Target="fonts/font53.fntdata" Type="http://schemas.openxmlformats.org/officeDocument/2006/relationships/font"/><Relationship Id="rId54" Target="fonts/font54.fntdata" Type="http://schemas.openxmlformats.org/officeDocument/2006/relationships/font"/><Relationship Id="rId55" Target="fonts/font55.fntdata" Type="http://schemas.openxmlformats.org/officeDocument/2006/relationships/font"/><Relationship Id="rId56" Target="fonts/font56.fntdata" Type="http://schemas.openxmlformats.org/officeDocument/2006/relationships/font"/><Relationship Id="rId57" Target="fonts/font57.fntdata" Type="http://schemas.openxmlformats.org/officeDocument/2006/relationships/font"/><Relationship Id="rId58" Target="fonts/font58.fntdata" Type="http://schemas.openxmlformats.org/officeDocument/2006/relationships/font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1.svg" Type="http://schemas.openxmlformats.org/officeDocument/2006/relationships/image"/><Relationship Id="rId11" Target="../media/image72.png" Type="http://schemas.openxmlformats.org/officeDocument/2006/relationships/image"/><Relationship Id="rId12" Target="../media/image73.svg" Type="http://schemas.openxmlformats.org/officeDocument/2006/relationships/image"/><Relationship Id="rId13" Target="../media/image74.png" Type="http://schemas.openxmlformats.org/officeDocument/2006/relationships/image"/><Relationship Id="rId14" Target="../media/image75.svg" Type="http://schemas.openxmlformats.org/officeDocument/2006/relationships/image"/><Relationship Id="rId15" Target="../media/image76.png" Type="http://schemas.openxmlformats.org/officeDocument/2006/relationships/image"/><Relationship Id="rId16" Target="../media/image77.png" Type="http://schemas.openxmlformats.org/officeDocument/2006/relationships/image"/><Relationship Id="rId17" Target="../media/image78.svg" Type="http://schemas.openxmlformats.org/officeDocument/2006/relationships/image"/><Relationship Id="rId18" Target="../media/image86.png" Type="http://schemas.openxmlformats.org/officeDocument/2006/relationships/image"/><Relationship Id="rId19" Target="../media/image87.svg" Type="http://schemas.openxmlformats.org/officeDocument/2006/relationships/image"/><Relationship Id="rId2" Target="../media/image63.jpeg" Type="http://schemas.openxmlformats.org/officeDocument/2006/relationships/image"/><Relationship Id="rId20" Target="../media/image79.png" Type="http://schemas.openxmlformats.org/officeDocument/2006/relationships/image"/><Relationship Id="rId21" Target="../media/image80.svg" Type="http://schemas.openxmlformats.org/officeDocument/2006/relationships/image"/><Relationship Id="rId22" Target="../media/image81.png" Type="http://schemas.openxmlformats.org/officeDocument/2006/relationships/image"/><Relationship Id="rId23" Target="../media/image82.svg" Type="http://schemas.openxmlformats.org/officeDocument/2006/relationships/image"/><Relationship Id="rId24" Target="../media/image83.png" Type="http://schemas.openxmlformats.org/officeDocument/2006/relationships/image"/><Relationship Id="rId25" Target="../media/image84.svg" Type="http://schemas.openxmlformats.org/officeDocument/2006/relationships/image"/><Relationship Id="rId26" Target="../media/image90.png" Type="http://schemas.openxmlformats.org/officeDocument/2006/relationships/image"/><Relationship Id="rId3" Target="../media/image64.png" Type="http://schemas.openxmlformats.org/officeDocument/2006/relationships/image"/><Relationship Id="rId4" Target="../media/image65.svg" Type="http://schemas.openxmlformats.org/officeDocument/2006/relationships/image"/><Relationship Id="rId5" Target="../media/image66.png" Type="http://schemas.openxmlformats.org/officeDocument/2006/relationships/image"/><Relationship Id="rId6" Target="../media/image67.svg" Type="http://schemas.openxmlformats.org/officeDocument/2006/relationships/image"/><Relationship Id="rId7" Target="../media/image68.png" Type="http://schemas.openxmlformats.org/officeDocument/2006/relationships/image"/><Relationship Id="rId8" Target="../media/image69.svg" Type="http://schemas.openxmlformats.org/officeDocument/2006/relationships/image"/><Relationship Id="rId9" Target="../media/image70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1.svg" Type="http://schemas.openxmlformats.org/officeDocument/2006/relationships/image"/><Relationship Id="rId11" Target="../media/image72.png" Type="http://schemas.openxmlformats.org/officeDocument/2006/relationships/image"/><Relationship Id="rId12" Target="../media/image73.svg" Type="http://schemas.openxmlformats.org/officeDocument/2006/relationships/image"/><Relationship Id="rId13" Target="../media/image74.png" Type="http://schemas.openxmlformats.org/officeDocument/2006/relationships/image"/><Relationship Id="rId14" Target="../media/image75.svg" Type="http://schemas.openxmlformats.org/officeDocument/2006/relationships/image"/><Relationship Id="rId15" Target="../media/image76.png" Type="http://schemas.openxmlformats.org/officeDocument/2006/relationships/image"/><Relationship Id="rId16" Target="../media/image77.png" Type="http://schemas.openxmlformats.org/officeDocument/2006/relationships/image"/><Relationship Id="rId17" Target="../media/image78.svg" Type="http://schemas.openxmlformats.org/officeDocument/2006/relationships/image"/><Relationship Id="rId18" Target="../media/image79.png" Type="http://schemas.openxmlformats.org/officeDocument/2006/relationships/image"/><Relationship Id="rId19" Target="../media/image80.svg" Type="http://schemas.openxmlformats.org/officeDocument/2006/relationships/image"/><Relationship Id="rId2" Target="../media/image63.jpeg" Type="http://schemas.openxmlformats.org/officeDocument/2006/relationships/image"/><Relationship Id="rId20" Target="../media/image81.png" Type="http://schemas.openxmlformats.org/officeDocument/2006/relationships/image"/><Relationship Id="rId21" Target="../media/image82.svg" Type="http://schemas.openxmlformats.org/officeDocument/2006/relationships/image"/><Relationship Id="rId22" Target="../media/image83.png" Type="http://schemas.openxmlformats.org/officeDocument/2006/relationships/image"/><Relationship Id="rId23" Target="../media/image84.svg" Type="http://schemas.openxmlformats.org/officeDocument/2006/relationships/image"/><Relationship Id="rId24" Target="../media/image91.png" Type="http://schemas.openxmlformats.org/officeDocument/2006/relationships/image"/><Relationship Id="rId25" Target="../media/image92.svg" Type="http://schemas.openxmlformats.org/officeDocument/2006/relationships/image"/><Relationship Id="rId3" Target="../media/image64.png" Type="http://schemas.openxmlformats.org/officeDocument/2006/relationships/image"/><Relationship Id="rId4" Target="../media/image65.svg" Type="http://schemas.openxmlformats.org/officeDocument/2006/relationships/image"/><Relationship Id="rId5" Target="../media/image66.png" Type="http://schemas.openxmlformats.org/officeDocument/2006/relationships/image"/><Relationship Id="rId6" Target="../media/image67.svg" Type="http://schemas.openxmlformats.org/officeDocument/2006/relationships/image"/><Relationship Id="rId7" Target="../media/image68.png" Type="http://schemas.openxmlformats.org/officeDocument/2006/relationships/image"/><Relationship Id="rId8" Target="../media/image69.svg" Type="http://schemas.openxmlformats.org/officeDocument/2006/relationships/image"/><Relationship Id="rId9" Target="../media/image70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1.svg" Type="http://schemas.openxmlformats.org/officeDocument/2006/relationships/image"/><Relationship Id="rId11" Target="../media/image72.png" Type="http://schemas.openxmlformats.org/officeDocument/2006/relationships/image"/><Relationship Id="rId12" Target="../media/image73.svg" Type="http://schemas.openxmlformats.org/officeDocument/2006/relationships/image"/><Relationship Id="rId13" Target="../media/image74.png" Type="http://schemas.openxmlformats.org/officeDocument/2006/relationships/image"/><Relationship Id="rId14" Target="../media/image75.svg" Type="http://schemas.openxmlformats.org/officeDocument/2006/relationships/image"/><Relationship Id="rId15" Target="../media/image76.png" Type="http://schemas.openxmlformats.org/officeDocument/2006/relationships/image"/><Relationship Id="rId16" Target="../media/image77.png" Type="http://schemas.openxmlformats.org/officeDocument/2006/relationships/image"/><Relationship Id="rId17" Target="../media/image78.svg" Type="http://schemas.openxmlformats.org/officeDocument/2006/relationships/image"/><Relationship Id="rId18" Target="../media/image86.png" Type="http://schemas.openxmlformats.org/officeDocument/2006/relationships/image"/><Relationship Id="rId19" Target="../media/image87.svg" Type="http://schemas.openxmlformats.org/officeDocument/2006/relationships/image"/><Relationship Id="rId2" Target="../media/image63.jpeg" Type="http://schemas.openxmlformats.org/officeDocument/2006/relationships/image"/><Relationship Id="rId20" Target="../media/image79.png" Type="http://schemas.openxmlformats.org/officeDocument/2006/relationships/image"/><Relationship Id="rId21" Target="../media/image80.svg" Type="http://schemas.openxmlformats.org/officeDocument/2006/relationships/image"/><Relationship Id="rId22" Target="../media/image81.png" Type="http://schemas.openxmlformats.org/officeDocument/2006/relationships/image"/><Relationship Id="rId23" Target="../media/image82.svg" Type="http://schemas.openxmlformats.org/officeDocument/2006/relationships/image"/><Relationship Id="rId24" Target="../media/image83.png" Type="http://schemas.openxmlformats.org/officeDocument/2006/relationships/image"/><Relationship Id="rId25" Target="../media/image84.svg" Type="http://schemas.openxmlformats.org/officeDocument/2006/relationships/image"/><Relationship Id="rId26" Target="../media/image93.png" Type="http://schemas.openxmlformats.org/officeDocument/2006/relationships/image"/><Relationship Id="rId3" Target="../media/image64.png" Type="http://schemas.openxmlformats.org/officeDocument/2006/relationships/image"/><Relationship Id="rId4" Target="../media/image65.svg" Type="http://schemas.openxmlformats.org/officeDocument/2006/relationships/image"/><Relationship Id="rId5" Target="../media/image66.png" Type="http://schemas.openxmlformats.org/officeDocument/2006/relationships/image"/><Relationship Id="rId6" Target="../media/image67.svg" Type="http://schemas.openxmlformats.org/officeDocument/2006/relationships/image"/><Relationship Id="rId7" Target="../media/image68.png" Type="http://schemas.openxmlformats.org/officeDocument/2006/relationships/image"/><Relationship Id="rId8" Target="../media/image69.svg" Type="http://schemas.openxmlformats.org/officeDocument/2006/relationships/image"/><Relationship Id="rId9" Target="../media/image70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1.svg" Type="http://schemas.openxmlformats.org/officeDocument/2006/relationships/image"/><Relationship Id="rId11" Target="../media/image72.png" Type="http://schemas.openxmlformats.org/officeDocument/2006/relationships/image"/><Relationship Id="rId12" Target="../media/image73.svg" Type="http://schemas.openxmlformats.org/officeDocument/2006/relationships/image"/><Relationship Id="rId13" Target="../media/image74.png" Type="http://schemas.openxmlformats.org/officeDocument/2006/relationships/image"/><Relationship Id="rId14" Target="../media/image75.svg" Type="http://schemas.openxmlformats.org/officeDocument/2006/relationships/image"/><Relationship Id="rId15" Target="../media/image76.png" Type="http://schemas.openxmlformats.org/officeDocument/2006/relationships/image"/><Relationship Id="rId16" Target="../media/image77.png" Type="http://schemas.openxmlformats.org/officeDocument/2006/relationships/image"/><Relationship Id="rId17" Target="../media/image78.svg" Type="http://schemas.openxmlformats.org/officeDocument/2006/relationships/image"/><Relationship Id="rId18" Target="../media/image81.png" Type="http://schemas.openxmlformats.org/officeDocument/2006/relationships/image"/><Relationship Id="rId19" Target="../media/image82.svg" Type="http://schemas.openxmlformats.org/officeDocument/2006/relationships/image"/><Relationship Id="rId2" Target="../media/image63.jpeg" Type="http://schemas.openxmlformats.org/officeDocument/2006/relationships/image"/><Relationship Id="rId20" Target="../media/image83.png" Type="http://schemas.openxmlformats.org/officeDocument/2006/relationships/image"/><Relationship Id="rId21" Target="../media/image84.svg" Type="http://schemas.openxmlformats.org/officeDocument/2006/relationships/image"/><Relationship Id="rId22" Target="../media/image94.png" Type="http://schemas.openxmlformats.org/officeDocument/2006/relationships/image"/><Relationship Id="rId3" Target="../media/image64.png" Type="http://schemas.openxmlformats.org/officeDocument/2006/relationships/image"/><Relationship Id="rId4" Target="../media/image65.svg" Type="http://schemas.openxmlformats.org/officeDocument/2006/relationships/image"/><Relationship Id="rId5" Target="../media/image66.png" Type="http://schemas.openxmlformats.org/officeDocument/2006/relationships/image"/><Relationship Id="rId6" Target="../media/image67.svg" Type="http://schemas.openxmlformats.org/officeDocument/2006/relationships/image"/><Relationship Id="rId7" Target="../media/image68.png" Type="http://schemas.openxmlformats.org/officeDocument/2006/relationships/image"/><Relationship Id="rId8" Target="../media/image69.svg" Type="http://schemas.openxmlformats.org/officeDocument/2006/relationships/image"/><Relationship Id="rId9" Target="../media/image70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4.svg" Type="http://schemas.openxmlformats.org/officeDocument/2006/relationships/image"/><Relationship Id="rId2" Target="../media/image46.png" Type="http://schemas.openxmlformats.org/officeDocument/2006/relationships/image"/><Relationship Id="rId3" Target="../media/image47.svg" Type="http://schemas.openxmlformats.org/officeDocument/2006/relationships/image"/><Relationship Id="rId4" Target="../media/image48.png" Type="http://schemas.openxmlformats.org/officeDocument/2006/relationships/image"/><Relationship Id="rId5" Target="../media/image49.png" Type="http://schemas.openxmlformats.org/officeDocument/2006/relationships/image"/><Relationship Id="rId6" Target="../media/image50.svg" Type="http://schemas.openxmlformats.org/officeDocument/2006/relationships/image"/><Relationship Id="rId7" Target="../media/image51.png" Type="http://schemas.openxmlformats.org/officeDocument/2006/relationships/image"/><Relationship Id="rId8" Target="../media/image52.svg" Type="http://schemas.openxmlformats.org/officeDocument/2006/relationships/image"/><Relationship Id="rId9" Target="../media/image53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9.png" Type="http://schemas.openxmlformats.org/officeDocument/2006/relationships/image"/><Relationship Id="rId11" Target="../media/image60.svg" Type="http://schemas.openxmlformats.org/officeDocument/2006/relationships/image"/><Relationship Id="rId12" Target="../media/image61.png" Type="http://schemas.openxmlformats.org/officeDocument/2006/relationships/image"/><Relationship Id="rId13" Target="../media/image62.svg" Type="http://schemas.openxmlformats.org/officeDocument/2006/relationships/image"/><Relationship Id="rId2" Target="../media/image46.png" Type="http://schemas.openxmlformats.org/officeDocument/2006/relationships/image"/><Relationship Id="rId3" Target="../media/image47.svg" Type="http://schemas.openxmlformats.org/officeDocument/2006/relationships/image"/><Relationship Id="rId4" Target="../media/image49.png" Type="http://schemas.openxmlformats.org/officeDocument/2006/relationships/image"/><Relationship Id="rId5" Target="../media/image50.svg" Type="http://schemas.openxmlformats.org/officeDocument/2006/relationships/image"/><Relationship Id="rId6" Target="../media/image55.png" Type="http://schemas.openxmlformats.org/officeDocument/2006/relationships/image"/><Relationship Id="rId7" Target="../media/image56.svg" Type="http://schemas.openxmlformats.org/officeDocument/2006/relationships/image"/><Relationship Id="rId8" Target="../media/image57.png" Type="http://schemas.openxmlformats.org/officeDocument/2006/relationships/image"/><Relationship Id="rId9" Target="../media/image58.sv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03.png" Type="http://schemas.openxmlformats.org/officeDocument/2006/relationships/image"/><Relationship Id="rId11" Target="../media/image104.svg" Type="http://schemas.openxmlformats.org/officeDocument/2006/relationships/image"/><Relationship Id="rId12" Target="../media/image105.png" Type="http://schemas.openxmlformats.org/officeDocument/2006/relationships/image"/><Relationship Id="rId2" Target="../media/image95.png" Type="http://schemas.openxmlformats.org/officeDocument/2006/relationships/image"/><Relationship Id="rId3" Target="../media/image96.png" Type="http://schemas.openxmlformats.org/officeDocument/2006/relationships/image"/><Relationship Id="rId4" Target="../media/image97.jpeg" Type="http://schemas.openxmlformats.org/officeDocument/2006/relationships/image"/><Relationship Id="rId5" Target="../media/image98.jpeg" Type="http://schemas.openxmlformats.org/officeDocument/2006/relationships/image"/><Relationship Id="rId6" Target="../media/image99.jpeg" Type="http://schemas.openxmlformats.org/officeDocument/2006/relationships/image"/><Relationship Id="rId7" Target="../media/image100.jpeg" Type="http://schemas.openxmlformats.org/officeDocument/2006/relationships/image"/><Relationship Id="rId8" Target="../media/image101.png" Type="http://schemas.openxmlformats.org/officeDocument/2006/relationships/image"/><Relationship Id="rId9" Target="../media/image102.sv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03.png" Type="http://schemas.openxmlformats.org/officeDocument/2006/relationships/image"/><Relationship Id="rId11" Target="../media/image104.svg" Type="http://schemas.openxmlformats.org/officeDocument/2006/relationships/image"/><Relationship Id="rId12" Target="../media/image105.png" Type="http://schemas.openxmlformats.org/officeDocument/2006/relationships/image"/><Relationship Id="rId2" Target="../media/image95.png" Type="http://schemas.openxmlformats.org/officeDocument/2006/relationships/image"/><Relationship Id="rId3" Target="../media/image96.png" Type="http://schemas.openxmlformats.org/officeDocument/2006/relationships/image"/><Relationship Id="rId4" Target="../media/image106.jpeg" Type="http://schemas.openxmlformats.org/officeDocument/2006/relationships/image"/><Relationship Id="rId5" Target="../media/image107.jpeg" Type="http://schemas.openxmlformats.org/officeDocument/2006/relationships/image"/><Relationship Id="rId6" Target="../media/image108.jpeg" Type="http://schemas.openxmlformats.org/officeDocument/2006/relationships/image"/><Relationship Id="rId7" Target="../media/image109.jpeg" Type="http://schemas.openxmlformats.org/officeDocument/2006/relationships/image"/><Relationship Id="rId8" Target="../media/image101.png" Type="http://schemas.openxmlformats.org/officeDocument/2006/relationships/image"/><Relationship Id="rId9" Target="../media/image102.sv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4.svg" Type="http://schemas.openxmlformats.org/officeDocument/2006/relationships/image"/><Relationship Id="rId2" Target="../media/image46.png" Type="http://schemas.openxmlformats.org/officeDocument/2006/relationships/image"/><Relationship Id="rId3" Target="../media/image47.svg" Type="http://schemas.openxmlformats.org/officeDocument/2006/relationships/image"/><Relationship Id="rId4" Target="../media/image48.png" Type="http://schemas.openxmlformats.org/officeDocument/2006/relationships/image"/><Relationship Id="rId5" Target="../media/image49.png" Type="http://schemas.openxmlformats.org/officeDocument/2006/relationships/image"/><Relationship Id="rId6" Target="../media/image50.svg" Type="http://schemas.openxmlformats.org/officeDocument/2006/relationships/image"/><Relationship Id="rId7" Target="../media/image51.png" Type="http://schemas.openxmlformats.org/officeDocument/2006/relationships/image"/><Relationship Id="rId8" Target="../media/image52.svg" Type="http://schemas.openxmlformats.org/officeDocument/2006/relationships/image"/><Relationship Id="rId9" Target="../media/image53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9.png" Type="http://schemas.openxmlformats.org/officeDocument/2006/relationships/image"/><Relationship Id="rId11" Target="../media/image60.svg" Type="http://schemas.openxmlformats.org/officeDocument/2006/relationships/image"/><Relationship Id="rId12" Target="../media/image61.png" Type="http://schemas.openxmlformats.org/officeDocument/2006/relationships/image"/><Relationship Id="rId13" Target="../media/image62.svg" Type="http://schemas.openxmlformats.org/officeDocument/2006/relationships/image"/><Relationship Id="rId2" Target="../media/image46.png" Type="http://schemas.openxmlformats.org/officeDocument/2006/relationships/image"/><Relationship Id="rId3" Target="../media/image47.svg" Type="http://schemas.openxmlformats.org/officeDocument/2006/relationships/image"/><Relationship Id="rId4" Target="../media/image49.png" Type="http://schemas.openxmlformats.org/officeDocument/2006/relationships/image"/><Relationship Id="rId5" Target="../media/image50.svg" Type="http://schemas.openxmlformats.org/officeDocument/2006/relationships/image"/><Relationship Id="rId6" Target="../media/image55.png" Type="http://schemas.openxmlformats.org/officeDocument/2006/relationships/image"/><Relationship Id="rId7" Target="../media/image56.svg" Type="http://schemas.openxmlformats.org/officeDocument/2006/relationships/image"/><Relationship Id="rId8" Target="../media/image57.png" Type="http://schemas.openxmlformats.org/officeDocument/2006/relationships/image"/><Relationship Id="rId9" Target="../media/image58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10.png" Type="http://schemas.openxmlformats.org/officeDocument/2006/relationships/image"/><Relationship Id="rId5" Target="../media/image11.svg" Type="http://schemas.openxmlformats.org/officeDocument/2006/relationships/image"/><Relationship Id="rId6" Target="../media/image12.png" Type="http://schemas.openxmlformats.org/officeDocument/2006/relationships/image"/><Relationship Id="rId7" Target="../media/image13.svg" Type="http://schemas.openxmlformats.org/officeDocument/2006/relationships/image"/><Relationship Id="rId8" Target="../media/image14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6.png" Type="http://schemas.openxmlformats.org/officeDocument/2006/relationships/image"/><Relationship Id="rId2" Target="../media/image96.png" Type="http://schemas.openxmlformats.org/officeDocument/2006/relationships/image"/><Relationship Id="rId3" Target="../media/image95.png" Type="http://schemas.openxmlformats.org/officeDocument/2006/relationships/image"/><Relationship Id="rId4" Target="../media/image110.png" Type="http://schemas.openxmlformats.org/officeDocument/2006/relationships/image"/><Relationship Id="rId5" Target="../media/image111.svg" Type="http://schemas.openxmlformats.org/officeDocument/2006/relationships/image"/><Relationship Id="rId6" Target="../media/image112.png" Type="http://schemas.openxmlformats.org/officeDocument/2006/relationships/image"/><Relationship Id="rId7" Target="../media/image113.svg" Type="http://schemas.openxmlformats.org/officeDocument/2006/relationships/image"/><Relationship Id="rId8" Target="../media/image114.png" Type="http://schemas.openxmlformats.org/officeDocument/2006/relationships/image"/><Relationship Id="rId9" Target="../media/image115.sv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7.png" Type="http://schemas.openxmlformats.org/officeDocument/2006/relationships/image"/><Relationship Id="rId3" Target="../media/image118.svg" Type="http://schemas.openxmlformats.org/officeDocument/2006/relationships/image"/><Relationship Id="rId4" Target="../media/image119.png" Type="http://schemas.openxmlformats.org/officeDocument/2006/relationships/image"/><Relationship Id="rId5" Target="../media/image120.svg" Type="http://schemas.openxmlformats.org/officeDocument/2006/relationships/image"/><Relationship Id="rId6" Target="../media/image121.png" Type="http://schemas.openxmlformats.org/officeDocument/2006/relationships/image"/><Relationship Id="rId7" Target="../media/image122.svg" Type="http://schemas.openxmlformats.org/officeDocument/2006/relationships/image"/><Relationship Id="rId8" Target="../media/image123.png" Type="http://schemas.openxmlformats.org/officeDocument/2006/relationships/image"/><Relationship Id="rId9" Target="../media/image124.sv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4.svg" Type="http://schemas.openxmlformats.org/officeDocument/2006/relationships/image"/><Relationship Id="rId2" Target="../media/image46.png" Type="http://schemas.openxmlformats.org/officeDocument/2006/relationships/image"/><Relationship Id="rId3" Target="../media/image47.svg" Type="http://schemas.openxmlformats.org/officeDocument/2006/relationships/image"/><Relationship Id="rId4" Target="../media/image48.png" Type="http://schemas.openxmlformats.org/officeDocument/2006/relationships/image"/><Relationship Id="rId5" Target="../media/image49.png" Type="http://schemas.openxmlformats.org/officeDocument/2006/relationships/image"/><Relationship Id="rId6" Target="../media/image50.svg" Type="http://schemas.openxmlformats.org/officeDocument/2006/relationships/image"/><Relationship Id="rId7" Target="../media/image51.png" Type="http://schemas.openxmlformats.org/officeDocument/2006/relationships/image"/><Relationship Id="rId8" Target="../media/image52.svg" Type="http://schemas.openxmlformats.org/officeDocument/2006/relationships/image"/><Relationship Id="rId9" Target="../media/image53.pn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1.png" Type="http://schemas.openxmlformats.org/officeDocument/2006/relationships/image"/><Relationship Id="rId3" Target="../media/image122.svg" Type="http://schemas.openxmlformats.org/officeDocument/2006/relationships/image"/><Relationship Id="rId4" Target="../media/image117.png" Type="http://schemas.openxmlformats.org/officeDocument/2006/relationships/image"/><Relationship Id="rId5" Target="../media/image118.svg" Type="http://schemas.openxmlformats.org/officeDocument/2006/relationships/image"/><Relationship Id="rId6" Target="../media/image125.png" Type="http://schemas.openxmlformats.org/officeDocument/2006/relationships/image"/><Relationship Id="rId7" Target="../media/image126.sv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4.svg" Type="http://schemas.openxmlformats.org/officeDocument/2006/relationships/image"/><Relationship Id="rId2" Target="../media/image46.png" Type="http://schemas.openxmlformats.org/officeDocument/2006/relationships/image"/><Relationship Id="rId3" Target="../media/image47.svg" Type="http://schemas.openxmlformats.org/officeDocument/2006/relationships/image"/><Relationship Id="rId4" Target="../media/image48.png" Type="http://schemas.openxmlformats.org/officeDocument/2006/relationships/image"/><Relationship Id="rId5" Target="../media/image49.png" Type="http://schemas.openxmlformats.org/officeDocument/2006/relationships/image"/><Relationship Id="rId6" Target="../media/image50.svg" Type="http://schemas.openxmlformats.org/officeDocument/2006/relationships/image"/><Relationship Id="rId7" Target="../media/image51.png" Type="http://schemas.openxmlformats.org/officeDocument/2006/relationships/image"/><Relationship Id="rId8" Target="../media/image52.svg" Type="http://schemas.openxmlformats.org/officeDocument/2006/relationships/image"/><Relationship Id="rId9" Target="../media/image53.pn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9.png" Type="http://schemas.openxmlformats.org/officeDocument/2006/relationships/image"/><Relationship Id="rId11" Target="../media/image60.svg" Type="http://schemas.openxmlformats.org/officeDocument/2006/relationships/image"/><Relationship Id="rId12" Target="../media/image61.png" Type="http://schemas.openxmlformats.org/officeDocument/2006/relationships/image"/><Relationship Id="rId13" Target="../media/image62.svg" Type="http://schemas.openxmlformats.org/officeDocument/2006/relationships/image"/><Relationship Id="rId2" Target="../media/image46.png" Type="http://schemas.openxmlformats.org/officeDocument/2006/relationships/image"/><Relationship Id="rId3" Target="../media/image47.svg" Type="http://schemas.openxmlformats.org/officeDocument/2006/relationships/image"/><Relationship Id="rId4" Target="../media/image49.png" Type="http://schemas.openxmlformats.org/officeDocument/2006/relationships/image"/><Relationship Id="rId5" Target="../media/image50.svg" Type="http://schemas.openxmlformats.org/officeDocument/2006/relationships/image"/><Relationship Id="rId6" Target="../media/image55.png" Type="http://schemas.openxmlformats.org/officeDocument/2006/relationships/image"/><Relationship Id="rId7" Target="../media/image56.svg" Type="http://schemas.openxmlformats.org/officeDocument/2006/relationships/image"/><Relationship Id="rId8" Target="../media/image57.png" Type="http://schemas.openxmlformats.org/officeDocument/2006/relationships/image"/><Relationship Id="rId9" Target="../media/image58.sv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1.png" Type="http://schemas.openxmlformats.org/officeDocument/2006/relationships/image"/><Relationship Id="rId3" Target="../media/image122.svg" Type="http://schemas.openxmlformats.org/officeDocument/2006/relationships/image"/><Relationship Id="rId4" Target="../media/image117.png" Type="http://schemas.openxmlformats.org/officeDocument/2006/relationships/image"/><Relationship Id="rId5" Target="../media/image118.svg" Type="http://schemas.openxmlformats.org/officeDocument/2006/relationships/image"/><Relationship Id="rId6" Target="../media/image127.png" Type="http://schemas.openxmlformats.org/officeDocument/2006/relationships/image"/><Relationship Id="rId7" Target="../media/image128.sv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9.png" Type="http://schemas.openxmlformats.org/officeDocument/2006/relationships/image"/><Relationship Id="rId3" Target="../media/image130.svg" Type="http://schemas.openxmlformats.org/officeDocument/2006/relationships/image"/><Relationship Id="rId4" Target="../media/image131.png" Type="http://schemas.openxmlformats.org/officeDocument/2006/relationships/image"/><Relationship Id="rId5" Target="../media/image132.sv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3.png" Type="http://schemas.openxmlformats.org/officeDocument/2006/relationships/image"/><Relationship Id="rId3" Target="../media/image134.svg" Type="http://schemas.openxmlformats.org/officeDocument/2006/relationships/image"/><Relationship Id="rId4" Target="../media/image135.png" Type="http://schemas.openxmlformats.org/officeDocument/2006/relationships/image"/><Relationship Id="rId5" Target="../media/image136.svg" Type="http://schemas.openxmlformats.org/officeDocument/2006/relationships/image"/><Relationship Id="rId6" Target="../media/image137.pn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46.png" Type="http://schemas.openxmlformats.org/officeDocument/2006/relationships/image"/><Relationship Id="rId11" Target="../media/image147.svg" Type="http://schemas.openxmlformats.org/officeDocument/2006/relationships/image"/><Relationship Id="rId2" Target="../media/image138.png" Type="http://schemas.openxmlformats.org/officeDocument/2006/relationships/image"/><Relationship Id="rId3" Target="../media/image139.svg" Type="http://schemas.openxmlformats.org/officeDocument/2006/relationships/image"/><Relationship Id="rId4" Target="../media/image140.png" Type="http://schemas.openxmlformats.org/officeDocument/2006/relationships/image"/><Relationship Id="rId5" Target="../media/image141.svg" Type="http://schemas.openxmlformats.org/officeDocument/2006/relationships/image"/><Relationship Id="rId6" Target="../media/image142.png" Type="http://schemas.openxmlformats.org/officeDocument/2006/relationships/image"/><Relationship Id="rId7" Target="../media/image143.svg" Type="http://schemas.openxmlformats.org/officeDocument/2006/relationships/image"/><Relationship Id="rId8" Target="../media/image144.png" Type="http://schemas.openxmlformats.org/officeDocument/2006/relationships/image"/><Relationship Id="rId9" Target="../media/image145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3.png" Type="http://schemas.openxmlformats.org/officeDocument/2006/relationships/image"/><Relationship Id="rId11" Target="../media/image24.svg" Type="http://schemas.openxmlformats.org/officeDocument/2006/relationships/image"/><Relationship Id="rId2" Target="../media/image15.png" Type="http://schemas.openxmlformats.org/officeDocument/2006/relationships/image"/><Relationship Id="rId3" Target="../media/image16.svg" Type="http://schemas.openxmlformats.org/officeDocument/2006/relationships/image"/><Relationship Id="rId4" Target="../media/image17.png" Type="http://schemas.openxmlformats.org/officeDocument/2006/relationships/image"/><Relationship Id="rId5" Target="../media/image18.svg" Type="http://schemas.openxmlformats.org/officeDocument/2006/relationships/image"/><Relationship Id="rId6" Target="../media/image19.png" Type="http://schemas.openxmlformats.org/officeDocument/2006/relationships/image"/><Relationship Id="rId7" Target="../media/image20.svg" Type="http://schemas.openxmlformats.org/officeDocument/2006/relationships/image"/><Relationship Id="rId8" Target="../media/image21.png" Type="http://schemas.openxmlformats.org/officeDocument/2006/relationships/image"/><Relationship Id="rId9" Target="../media/image22.svg" Type="http://schemas.openxmlformats.org/officeDocument/2006/relationships/image"/></Relationships>
</file>

<file path=ppt/slides/_rels/slide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46.png" Type="http://schemas.openxmlformats.org/officeDocument/2006/relationships/image"/><Relationship Id="rId11" Target="../media/image147.svg" Type="http://schemas.openxmlformats.org/officeDocument/2006/relationships/image"/><Relationship Id="rId2" Target="../media/image138.png" Type="http://schemas.openxmlformats.org/officeDocument/2006/relationships/image"/><Relationship Id="rId3" Target="../media/image139.svg" Type="http://schemas.openxmlformats.org/officeDocument/2006/relationships/image"/><Relationship Id="rId4" Target="../media/image140.png" Type="http://schemas.openxmlformats.org/officeDocument/2006/relationships/image"/><Relationship Id="rId5" Target="../media/image141.svg" Type="http://schemas.openxmlformats.org/officeDocument/2006/relationships/image"/><Relationship Id="rId6" Target="../media/image142.png" Type="http://schemas.openxmlformats.org/officeDocument/2006/relationships/image"/><Relationship Id="rId7" Target="../media/image143.svg" Type="http://schemas.openxmlformats.org/officeDocument/2006/relationships/image"/><Relationship Id="rId8" Target="../media/image144.png" Type="http://schemas.openxmlformats.org/officeDocument/2006/relationships/image"/><Relationship Id="rId9" Target="../media/image145.svg" Type="http://schemas.openxmlformats.org/officeDocument/2006/relationships/image"/></Relationships>
</file>

<file path=ppt/slides/_rels/slide3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46.png" Type="http://schemas.openxmlformats.org/officeDocument/2006/relationships/image"/><Relationship Id="rId11" Target="../media/image147.svg" Type="http://schemas.openxmlformats.org/officeDocument/2006/relationships/image"/><Relationship Id="rId2" Target="../media/image138.png" Type="http://schemas.openxmlformats.org/officeDocument/2006/relationships/image"/><Relationship Id="rId3" Target="../media/image139.svg" Type="http://schemas.openxmlformats.org/officeDocument/2006/relationships/image"/><Relationship Id="rId4" Target="../media/image140.png" Type="http://schemas.openxmlformats.org/officeDocument/2006/relationships/image"/><Relationship Id="rId5" Target="../media/image141.svg" Type="http://schemas.openxmlformats.org/officeDocument/2006/relationships/image"/><Relationship Id="rId6" Target="../media/image142.png" Type="http://schemas.openxmlformats.org/officeDocument/2006/relationships/image"/><Relationship Id="rId7" Target="../media/image143.svg" Type="http://schemas.openxmlformats.org/officeDocument/2006/relationships/image"/><Relationship Id="rId8" Target="../media/image144.png" Type="http://schemas.openxmlformats.org/officeDocument/2006/relationships/image"/><Relationship Id="rId9" Target="../media/image145.svg" Type="http://schemas.openxmlformats.org/officeDocument/2006/relationships/image"/></Relationships>
</file>

<file path=ppt/slides/_rels/slide3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46.png" Type="http://schemas.openxmlformats.org/officeDocument/2006/relationships/image"/><Relationship Id="rId11" Target="../media/image147.svg" Type="http://schemas.openxmlformats.org/officeDocument/2006/relationships/image"/><Relationship Id="rId2" Target="../media/image138.png" Type="http://schemas.openxmlformats.org/officeDocument/2006/relationships/image"/><Relationship Id="rId3" Target="../media/image139.svg" Type="http://schemas.openxmlformats.org/officeDocument/2006/relationships/image"/><Relationship Id="rId4" Target="../media/image140.png" Type="http://schemas.openxmlformats.org/officeDocument/2006/relationships/image"/><Relationship Id="rId5" Target="../media/image141.svg" Type="http://schemas.openxmlformats.org/officeDocument/2006/relationships/image"/><Relationship Id="rId6" Target="../media/image142.png" Type="http://schemas.openxmlformats.org/officeDocument/2006/relationships/image"/><Relationship Id="rId7" Target="../media/image143.svg" Type="http://schemas.openxmlformats.org/officeDocument/2006/relationships/image"/><Relationship Id="rId8" Target="../media/image144.png" Type="http://schemas.openxmlformats.org/officeDocument/2006/relationships/image"/><Relationship Id="rId9" Target="../media/image145.svg" Type="http://schemas.openxmlformats.org/officeDocument/2006/relationships/image"/></Relationships>
</file>

<file path=ppt/slides/_rels/slide3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56.png" Type="http://schemas.openxmlformats.org/officeDocument/2006/relationships/image"/><Relationship Id="rId11" Target="../media/image157.svg" Type="http://schemas.openxmlformats.org/officeDocument/2006/relationships/image"/><Relationship Id="rId12" Target="../media/image158.png" Type="http://schemas.openxmlformats.org/officeDocument/2006/relationships/image"/><Relationship Id="rId13" Target="../media/image159.svg" Type="http://schemas.openxmlformats.org/officeDocument/2006/relationships/image"/><Relationship Id="rId14" Target="../media/image160.png" Type="http://schemas.openxmlformats.org/officeDocument/2006/relationships/image"/><Relationship Id="rId15" Target="../media/image161.svg" Type="http://schemas.openxmlformats.org/officeDocument/2006/relationships/image"/><Relationship Id="rId2" Target="../media/image148.png" Type="http://schemas.openxmlformats.org/officeDocument/2006/relationships/image"/><Relationship Id="rId3" Target="../media/image149.svg" Type="http://schemas.openxmlformats.org/officeDocument/2006/relationships/image"/><Relationship Id="rId4" Target="../media/image150.png" Type="http://schemas.openxmlformats.org/officeDocument/2006/relationships/image"/><Relationship Id="rId5" Target="../media/image151.svg" Type="http://schemas.openxmlformats.org/officeDocument/2006/relationships/image"/><Relationship Id="rId6" Target="../media/image152.png" Type="http://schemas.openxmlformats.org/officeDocument/2006/relationships/image"/><Relationship Id="rId7" Target="../media/image153.svg" Type="http://schemas.openxmlformats.org/officeDocument/2006/relationships/image"/><Relationship Id="rId8" Target="../media/image154.png" Type="http://schemas.openxmlformats.org/officeDocument/2006/relationships/image"/><Relationship Id="rId9" Target="../media/image155.svg" Type="http://schemas.openxmlformats.org/officeDocument/2006/relationships/image"/></Relationships>
</file>

<file path=ppt/slides/_rels/slide3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58.png" Type="http://schemas.openxmlformats.org/officeDocument/2006/relationships/image"/><Relationship Id="rId11" Target="../media/image159.svg" Type="http://schemas.openxmlformats.org/officeDocument/2006/relationships/image"/><Relationship Id="rId12" Target="../media/image164.png" Type="http://schemas.openxmlformats.org/officeDocument/2006/relationships/image"/><Relationship Id="rId13" Target="../media/image165.svg" Type="http://schemas.openxmlformats.org/officeDocument/2006/relationships/image"/><Relationship Id="rId14" Target="../media/image166.png" Type="http://schemas.openxmlformats.org/officeDocument/2006/relationships/image"/><Relationship Id="rId15" Target="../media/image167.svg" Type="http://schemas.openxmlformats.org/officeDocument/2006/relationships/image"/><Relationship Id="rId2" Target="../media/image148.png" Type="http://schemas.openxmlformats.org/officeDocument/2006/relationships/image"/><Relationship Id="rId3" Target="../media/image149.svg" Type="http://schemas.openxmlformats.org/officeDocument/2006/relationships/image"/><Relationship Id="rId4" Target="../media/image150.png" Type="http://schemas.openxmlformats.org/officeDocument/2006/relationships/image"/><Relationship Id="rId5" Target="../media/image151.svg" Type="http://schemas.openxmlformats.org/officeDocument/2006/relationships/image"/><Relationship Id="rId6" Target="../media/image162.png" Type="http://schemas.openxmlformats.org/officeDocument/2006/relationships/image"/><Relationship Id="rId7" Target="../media/image163.svg" Type="http://schemas.openxmlformats.org/officeDocument/2006/relationships/image"/><Relationship Id="rId8" Target="../media/image156.png" Type="http://schemas.openxmlformats.org/officeDocument/2006/relationships/image"/><Relationship Id="rId9" Target="../media/image157.svg" Type="http://schemas.openxmlformats.org/officeDocument/2006/relationships/image"/></Relationships>
</file>

<file path=ppt/slides/_rels/slide3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8.png" Type="http://schemas.openxmlformats.org/officeDocument/2006/relationships/image"/><Relationship Id="rId3" Target="../media/image169.png" Type="http://schemas.openxmlformats.org/officeDocument/2006/relationships/image"/><Relationship Id="rId4" Target="../media/image170.svg" Type="http://schemas.openxmlformats.org/officeDocument/2006/relationships/image"/><Relationship Id="rId5" Target="../media/image171.png" Type="http://schemas.openxmlformats.org/officeDocument/2006/relationships/image"/></Relationships>
</file>

<file path=ppt/slides/_rels/slide3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8.png" Type="http://schemas.openxmlformats.org/officeDocument/2006/relationships/image"/><Relationship Id="rId3" Target="../media/image169.png" Type="http://schemas.openxmlformats.org/officeDocument/2006/relationships/image"/><Relationship Id="rId4" Target="../media/image170.svg" Type="http://schemas.openxmlformats.org/officeDocument/2006/relationships/image"/><Relationship Id="rId5" Target="../media/image171.png" Type="http://schemas.openxmlformats.org/officeDocument/2006/relationships/image"/></Relationships>
</file>

<file path=ppt/slides/_rels/slide3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8.png" Type="http://schemas.openxmlformats.org/officeDocument/2006/relationships/image"/><Relationship Id="rId3" Target="../media/image169.png" Type="http://schemas.openxmlformats.org/officeDocument/2006/relationships/image"/><Relationship Id="rId4" Target="../media/image170.svg" Type="http://schemas.openxmlformats.org/officeDocument/2006/relationships/image"/><Relationship Id="rId5" Target="../media/image172.png" Type="http://schemas.openxmlformats.org/officeDocument/2006/relationships/image"/><Relationship Id="rId6" Target="../media/image173.svg" Type="http://schemas.openxmlformats.org/officeDocument/2006/relationships/image"/></Relationships>
</file>

<file path=ppt/slides/_rels/slide3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8.png" Type="http://schemas.openxmlformats.org/officeDocument/2006/relationships/image"/><Relationship Id="rId3" Target="../media/image169.png" Type="http://schemas.openxmlformats.org/officeDocument/2006/relationships/image"/><Relationship Id="rId4" Target="../media/image170.svg" Type="http://schemas.openxmlformats.org/officeDocument/2006/relationships/image"/><Relationship Id="rId5" Target="../media/image172.png" Type="http://schemas.openxmlformats.org/officeDocument/2006/relationships/image"/><Relationship Id="rId6" Target="../media/image173.svg" Type="http://schemas.openxmlformats.org/officeDocument/2006/relationships/image"/></Relationships>
</file>

<file path=ppt/slides/_rels/slide3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4.png" Type="http://schemas.openxmlformats.org/officeDocument/2006/relationships/image"/><Relationship Id="rId3" Target="../media/image175.svg" Type="http://schemas.openxmlformats.org/officeDocument/2006/relationships/image"/><Relationship Id="rId4" Target="../media/image176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3.png" Type="http://schemas.openxmlformats.org/officeDocument/2006/relationships/image"/><Relationship Id="rId11" Target="../media/image34.svg" Type="http://schemas.openxmlformats.org/officeDocument/2006/relationships/image"/><Relationship Id="rId12" Target="../media/image35.png" Type="http://schemas.openxmlformats.org/officeDocument/2006/relationships/image"/><Relationship Id="rId13" Target="../media/image36.svg" Type="http://schemas.openxmlformats.org/officeDocument/2006/relationships/image"/><Relationship Id="rId2" Target="../media/image25.png" Type="http://schemas.openxmlformats.org/officeDocument/2006/relationships/image"/><Relationship Id="rId3" Target="../media/image26.svg" Type="http://schemas.openxmlformats.org/officeDocument/2006/relationships/image"/><Relationship Id="rId4" Target="../media/image27.png" Type="http://schemas.openxmlformats.org/officeDocument/2006/relationships/image"/><Relationship Id="rId5" Target="../media/image28.svg" Type="http://schemas.openxmlformats.org/officeDocument/2006/relationships/image"/><Relationship Id="rId6" Target="../media/image29.png" Type="http://schemas.openxmlformats.org/officeDocument/2006/relationships/image"/><Relationship Id="rId7" Target="../media/image30.svg" Type="http://schemas.openxmlformats.org/officeDocument/2006/relationships/image"/><Relationship Id="rId8" Target="../media/image31.png" Type="http://schemas.openxmlformats.org/officeDocument/2006/relationships/image"/><Relationship Id="rId9" Target="../media/image32.svg" Type="http://schemas.openxmlformats.org/officeDocument/2006/relationships/image"/></Relationships>
</file>

<file path=ppt/slides/_rels/slide4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4.png" Type="http://schemas.openxmlformats.org/officeDocument/2006/relationships/image"/><Relationship Id="rId3" Target="../media/image175.svg" Type="http://schemas.openxmlformats.org/officeDocument/2006/relationships/image"/><Relationship Id="rId4" Target="../media/image177.png" Type="http://schemas.openxmlformats.org/officeDocument/2006/relationships/image"/></Relationships>
</file>

<file path=ppt/slides/_rels/slide4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8.png" Type="http://schemas.openxmlformats.org/officeDocument/2006/relationships/image"/><Relationship Id="rId3" Target="../media/image179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5.jpeg" Type="http://schemas.openxmlformats.org/officeDocument/2006/relationships/image"/><Relationship Id="rId2" Target="../media/image37.png" Type="http://schemas.openxmlformats.org/officeDocument/2006/relationships/image"/><Relationship Id="rId3" Target="../media/image38.svg" Type="http://schemas.openxmlformats.org/officeDocument/2006/relationships/image"/><Relationship Id="rId4" Target="../media/image39.png" Type="http://schemas.openxmlformats.org/officeDocument/2006/relationships/image"/><Relationship Id="rId5" Target="../media/image40.svg" Type="http://schemas.openxmlformats.org/officeDocument/2006/relationships/image"/><Relationship Id="rId6" Target="../media/image41.jpeg" Type="http://schemas.openxmlformats.org/officeDocument/2006/relationships/image"/><Relationship Id="rId7" Target="../media/image42.jpeg" Type="http://schemas.openxmlformats.org/officeDocument/2006/relationships/image"/><Relationship Id="rId8" Target="../media/image43.jpeg" Type="http://schemas.openxmlformats.org/officeDocument/2006/relationships/image"/><Relationship Id="rId9" Target="../media/image44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4.svg" Type="http://schemas.openxmlformats.org/officeDocument/2006/relationships/image"/><Relationship Id="rId2" Target="../media/image46.png" Type="http://schemas.openxmlformats.org/officeDocument/2006/relationships/image"/><Relationship Id="rId3" Target="../media/image47.svg" Type="http://schemas.openxmlformats.org/officeDocument/2006/relationships/image"/><Relationship Id="rId4" Target="../media/image48.png" Type="http://schemas.openxmlformats.org/officeDocument/2006/relationships/image"/><Relationship Id="rId5" Target="../media/image49.png" Type="http://schemas.openxmlformats.org/officeDocument/2006/relationships/image"/><Relationship Id="rId6" Target="../media/image50.svg" Type="http://schemas.openxmlformats.org/officeDocument/2006/relationships/image"/><Relationship Id="rId7" Target="../media/image51.png" Type="http://schemas.openxmlformats.org/officeDocument/2006/relationships/image"/><Relationship Id="rId8" Target="../media/image52.svg" Type="http://schemas.openxmlformats.org/officeDocument/2006/relationships/image"/><Relationship Id="rId9" Target="../media/image53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9.png" Type="http://schemas.openxmlformats.org/officeDocument/2006/relationships/image"/><Relationship Id="rId11" Target="../media/image60.svg" Type="http://schemas.openxmlformats.org/officeDocument/2006/relationships/image"/><Relationship Id="rId12" Target="../media/image61.png" Type="http://schemas.openxmlformats.org/officeDocument/2006/relationships/image"/><Relationship Id="rId13" Target="../media/image62.svg" Type="http://schemas.openxmlformats.org/officeDocument/2006/relationships/image"/><Relationship Id="rId2" Target="../media/image46.png" Type="http://schemas.openxmlformats.org/officeDocument/2006/relationships/image"/><Relationship Id="rId3" Target="../media/image47.svg" Type="http://schemas.openxmlformats.org/officeDocument/2006/relationships/image"/><Relationship Id="rId4" Target="../media/image49.png" Type="http://schemas.openxmlformats.org/officeDocument/2006/relationships/image"/><Relationship Id="rId5" Target="../media/image50.svg" Type="http://schemas.openxmlformats.org/officeDocument/2006/relationships/image"/><Relationship Id="rId6" Target="../media/image55.png" Type="http://schemas.openxmlformats.org/officeDocument/2006/relationships/image"/><Relationship Id="rId7" Target="../media/image56.svg" Type="http://schemas.openxmlformats.org/officeDocument/2006/relationships/image"/><Relationship Id="rId8" Target="../media/image57.png" Type="http://schemas.openxmlformats.org/officeDocument/2006/relationships/image"/><Relationship Id="rId9" Target="../media/image58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1.svg" Type="http://schemas.openxmlformats.org/officeDocument/2006/relationships/image"/><Relationship Id="rId11" Target="../media/image72.png" Type="http://schemas.openxmlformats.org/officeDocument/2006/relationships/image"/><Relationship Id="rId12" Target="../media/image73.svg" Type="http://schemas.openxmlformats.org/officeDocument/2006/relationships/image"/><Relationship Id="rId13" Target="../media/image74.png" Type="http://schemas.openxmlformats.org/officeDocument/2006/relationships/image"/><Relationship Id="rId14" Target="../media/image75.svg" Type="http://schemas.openxmlformats.org/officeDocument/2006/relationships/image"/><Relationship Id="rId15" Target="../media/image76.png" Type="http://schemas.openxmlformats.org/officeDocument/2006/relationships/image"/><Relationship Id="rId16" Target="../media/image77.png" Type="http://schemas.openxmlformats.org/officeDocument/2006/relationships/image"/><Relationship Id="rId17" Target="../media/image78.svg" Type="http://schemas.openxmlformats.org/officeDocument/2006/relationships/image"/><Relationship Id="rId18" Target="../media/image79.png" Type="http://schemas.openxmlformats.org/officeDocument/2006/relationships/image"/><Relationship Id="rId19" Target="../media/image80.svg" Type="http://schemas.openxmlformats.org/officeDocument/2006/relationships/image"/><Relationship Id="rId2" Target="../media/image63.jpeg" Type="http://schemas.openxmlformats.org/officeDocument/2006/relationships/image"/><Relationship Id="rId20" Target="../media/image81.png" Type="http://schemas.openxmlformats.org/officeDocument/2006/relationships/image"/><Relationship Id="rId21" Target="../media/image82.svg" Type="http://schemas.openxmlformats.org/officeDocument/2006/relationships/image"/><Relationship Id="rId22" Target="../media/image83.png" Type="http://schemas.openxmlformats.org/officeDocument/2006/relationships/image"/><Relationship Id="rId23" Target="../media/image84.svg" Type="http://schemas.openxmlformats.org/officeDocument/2006/relationships/image"/><Relationship Id="rId24" Target="../media/image85.png" Type="http://schemas.openxmlformats.org/officeDocument/2006/relationships/image"/><Relationship Id="rId3" Target="../media/image64.png" Type="http://schemas.openxmlformats.org/officeDocument/2006/relationships/image"/><Relationship Id="rId4" Target="../media/image65.svg" Type="http://schemas.openxmlformats.org/officeDocument/2006/relationships/image"/><Relationship Id="rId5" Target="../media/image66.png" Type="http://schemas.openxmlformats.org/officeDocument/2006/relationships/image"/><Relationship Id="rId6" Target="../media/image67.svg" Type="http://schemas.openxmlformats.org/officeDocument/2006/relationships/image"/><Relationship Id="rId7" Target="../media/image68.png" Type="http://schemas.openxmlformats.org/officeDocument/2006/relationships/image"/><Relationship Id="rId8" Target="../media/image69.svg" Type="http://schemas.openxmlformats.org/officeDocument/2006/relationships/image"/><Relationship Id="rId9" Target="../media/image70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1.svg" Type="http://schemas.openxmlformats.org/officeDocument/2006/relationships/image"/><Relationship Id="rId11" Target="../media/image72.png" Type="http://schemas.openxmlformats.org/officeDocument/2006/relationships/image"/><Relationship Id="rId12" Target="../media/image73.svg" Type="http://schemas.openxmlformats.org/officeDocument/2006/relationships/image"/><Relationship Id="rId13" Target="../media/image74.png" Type="http://schemas.openxmlformats.org/officeDocument/2006/relationships/image"/><Relationship Id="rId14" Target="../media/image75.svg" Type="http://schemas.openxmlformats.org/officeDocument/2006/relationships/image"/><Relationship Id="rId15" Target="../media/image77.png" Type="http://schemas.openxmlformats.org/officeDocument/2006/relationships/image"/><Relationship Id="rId16" Target="../media/image78.svg" Type="http://schemas.openxmlformats.org/officeDocument/2006/relationships/image"/><Relationship Id="rId17" Target="../media/image86.png" Type="http://schemas.openxmlformats.org/officeDocument/2006/relationships/image"/><Relationship Id="rId18" Target="../media/image87.svg" Type="http://schemas.openxmlformats.org/officeDocument/2006/relationships/image"/><Relationship Id="rId19" Target="../media/image81.png" Type="http://schemas.openxmlformats.org/officeDocument/2006/relationships/image"/><Relationship Id="rId2" Target="../media/image63.jpeg" Type="http://schemas.openxmlformats.org/officeDocument/2006/relationships/image"/><Relationship Id="rId20" Target="../media/image82.svg" Type="http://schemas.openxmlformats.org/officeDocument/2006/relationships/image"/><Relationship Id="rId21" Target="../media/image83.png" Type="http://schemas.openxmlformats.org/officeDocument/2006/relationships/image"/><Relationship Id="rId22" Target="../media/image84.svg" Type="http://schemas.openxmlformats.org/officeDocument/2006/relationships/image"/><Relationship Id="rId23" Target="../media/image88.png" Type="http://schemas.openxmlformats.org/officeDocument/2006/relationships/image"/><Relationship Id="rId24" Target="../media/image89.svg" Type="http://schemas.openxmlformats.org/officeDocument/2006/relationships/image"/><Relationship Id="rId3" Target="../media/image64.png" Type="http://schemas.openxmlformats.org/officeDocument/2006/relationships/image"/><Relationship Id="rId4" Target="../media/image65.svg" Type="http://schemas.openxmlformats.org/officeDocument/2006/relationships/image"/><Relationship Id="rId5" Target="../media/image66.png" Type="http://schemas.openxmlformats.org/officeDocument/2006/relationships/image"/><Relationship Id="rId6" Target="../media/image67.svg" Type="http://schemas.openxmlformats.org/officeDocument/2006/relationships/image"/><Relationship Id="rId7" Target="../media/image68.png" Type="http://schemas.openxmlformats.org/officeDocument/2006/relationships/image"/><Relationship Id="rId8" Target="../media/image69.svg" Type="http://schemas.openxmlformats.org/officeDocument/2006/relationships/image"/><Relationship Id="rId9" Target="../media/image70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786693" y="5670776"/>
            <a:ext cx="9982937" cy="9982937"/>
          </a:xfrm>
          <a:custGeom>
            <a:avLst/>
            <a:gdLst/>
            <a:ahLst/>
            <a:cxnLst/>
            <a:rect r="r" b="b" t="t" l="l"/>
            <a:pathLst>
              <a:path h="9982937" w="9982937">
                <a:moveTo>
                  <a:pt x="0" y="0"/>
                </a:moveTo>
                <a:lnTo>
                  <a:pt x="9982937" y="0"/>
                </a:lnTo>
                <a:lnTo>
                  <a:pt x="9982937" y="9982937"/>
                </a:lnTo>
                <a:lnTo>
                  <a:pt x="0" y="99829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2806093" y="-4312161"/>
            <a:ext cx="9982937" cy="9982937"/>
          </a:xfrm>
          <a:custGeom>
            <a:avLst/>
            <a:gdLst/>
            <a:ahLst/>
            <a:cxnLst/>
            <a:rect r="r" b="b" t="t" l="l"/>
            <a:pathLst>
              <a:path h="9982937" w="9982937">
                <a:moveTo>
                  <a:pt x="0" y="0"/>
                </a:moveTo>
                <a:lnTo>
                  <a:pt x="9982937" y="0"/>
                </a:lnTo>
                <a:lnTo>
                  <a:pt x="9982937" y="9982937"/>
                </a:lnTo>
                <a:lnTo>
                  <a:pt x="0" y="99829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5624163">
            <a:off x="-2086936" y="3338279"/>
            <a:ext cx="4438064" cy="2712766"/>
          </a:xfrm>
          <a:custGeom>
            <a:avLst/>
            <a:gdLst/>
            <a:ahLst/>
            <a:cxnLst/>
            <a:rect r="r" b="b" t="t" l="l"/>
            <a:pathLst>
              <a:path h="2712766" w="4438064">
                <a:moveTo>
                  <a:pt x="0" y="0"/>
                </a:moveTo>
                <a:lnTo>
                  <a:pt x="4438064" y="0"/>
                </a:lnTo>
                <a:lnTo>
                  <a:pt x="4438064" y="2712766"/>
                </a:lnTo>
                <a:lnTo>
                  <a:pt x="0" y="27127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176844" y="9258300"/>
            <a:ext cx="7627596" cy="4919799"/>
          </a:xfrm>
          <a:custGeom>
            <a:avLst/>
            <a:gdLst/>
            <a:ahLst/>
            <a:cxnLst/>
            <a:rect r="r" b="b" t="t" l="l"/>
            <a:pathLst>
              <a:path h="4919799" w="7627596">
                <a:moveTo>
                  <a:pt x="0" y="0"/>
                </a:moveTo>
                <a:lnTo>
                  <a:pt x="7627596" y="0"/>
                </a:lnTo>
                <a:lnTo>
                  <a:pt x="7627596" y="4919799"/>
                </a:lnTo>
                <a:lnTo>
                  <a:pt x="0" y="49197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513197" y="5558032"/>
            <a:ext cx="4090558" cy="4728968"/>
          </a:xfrm>
          <a:custGeom>
            <a:avLst/>
            <a:gdLst/>
            <a:ahLst/>
            <a:cxnLst/>
            <a:rect r="r" b="b" t="t" l="l"/>
            <a:pathLst>
              <a:path h="4728968" w="4090558">
                <a:moveTo>
                  <a:pt x="0" y="0"/>
                </a:moveTo>
                <a:lnTo>
                  <a:pt x="4090557" y="0"/>
                </a:lnTo>
                <a:lnTo>
                  <a:pt x="4090557" y="4728968"/>
                </a:lnTo>
                <a:lnTo>
                  <a:pt x="0" y="472896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18809" y="-1236291"/>
            <a:ext cx="4794788" cy="4114800"/>
          </a:xfrm>
          <a:custGeom>
            <a:avLst/>
            <a:gdLst/>
            <a:ahLst/>
            <a:cxnLst/>
            <a:rect r="r" b="b" t="t" l="l"/>
            <a:pathLst>
              <a:path h="4114800" w="4794788">
                <a:moveTo>
                  <a:pt x="0" y="0"/>
                </a:moveTo>
                <a:lnTo>
                  <a:pt x="4794788" y="0"/>
                </a:lnTo>
                <a:lnTo>
                  <a:pt x="47947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4603754" y="4161019"/>
            <a:ext cx="12055822" cy="26174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b="true" sz="9999">
                <a:solidFill>
                  <a:srgbClr val="78919D"/>
                </a:solidFill>
                <a:latin typeface="Neue Einstellung Bold"/>
                <a:ea typeface="Neue Einstellung Bold"/>
                <a:cs typeface="Neue Einstellung Bold"/>
                <a:sym typeface="Neue Einstellung Bold"/>
              </a:rPr>
              <a:t>3. ÜNİTE</a:t>
            </a:r>
          </a:p>
          <a:p>
            <a:pPr algn="ctr">
              <a:lnSpc>
                <a:spcPts val="9999"/>
              </a:lnSpc>
            </a:pPr>
            <a:r>
              <a:rPr lang="en-US" b="true" sz="9999">
                <a:solidFill>
                  <a:srgbClr val="78919D"/>
                </a:solidFill>
                <a:latin typeface="Neue Einstellung Bold"/>
                <a:ea typeface="Neue Einstellung Bold"/>
                <a:cs typeface="Neue Einstellung Bold"/>
                <a:sym typeface="Neue Einstellung Bold"/>
              </a:rPr>
              <a:t>KUR’AN-I KERİM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6707793" y="7773621"/>
            <a:ext cx="8066242" cy="5752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60"/>
              </a:lnSpc>
            </a:pPr>
            <a:r>
              <a:rPr lang="en-US" sz="4360" spc="-309">
                <a:solidFill>
                  <a:srgbClr val="78919D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BILGEDIN AKADEMI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5729861" y="-1236291"/>
            <a:ext cx="4794788" cy="4114800"/>
          </a:xfrm>
          <a:custGeom>
            <a:avLst/>
            <a:gdLst/>
            <a:ahLst/>
            <a:cxnLst/>
            <a:rect r="r" b="b" t="t" l="l"/>
            <a:pathLst>
              <a:path h="4114800" w="4794788">
                <a:moveTo>
                  <a:pt x="0" y="0"/>
                </a:moveTo>
                <a:lnTo>
                  <a:pt x="4794788" y="0"/>
                </a:lnTo>
                <a:lnTo>
                  <a:pt x="47947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0740914" y="-1236291"/>
            <a:ext cx="4794788" cy="4114800"/>
          </a:xfrm>
          <a:custGeom>
            <a:avLst/>
            <a:gdLst/>
            <a:ahLst/>
            <a:cxnLst/>
            <a:rect r="r" b="b" t="t" l="l"/>
            <a:pathLst>
              <a:path h="4114800" w="4794788">
                <a:moveTo>
                  <a:pt x="0" y="0"/>
                </a:moveTo>
                <a:lnTo>
                  <a:pt x="4794788" y="0"/>
                </a:lnTo>
                <a:lnTo>
                  <a:pt x="47947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67" t="-13961" r="-4385" b="-14456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525999" y="693190"/>
            <a:ext cx="15917348" cy="9117517"/>
            <a:chOff x="0" y="0"/>
            <a:chExt cx="3764577" cy="215636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764577" cy="2156364"/>
            </a:xfrm>
            <a:custGeom>
              <a:avLst/>
              <a:gdLst/>
              <a:ahLst/>
              <a:cxnLst/>
              <a:rect r="r" b="b" t="t" l="l"/>
              <a:pathLst>
                <a:path h="2156364" w="376457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57150"/>
              <a:ext cx="3764577" cy="221351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19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525999" y="561269"/>
            <a:ext cx="15917348" cy="9164462"/>
            <a:chOff x="0" y="0"/>
            <a:chExt cx="3764577" cy="2167467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764577" cy="2167467"/>
            </a:xfrm>
            <a:custGeom>
              <a:avLst/>
              <a:gdLst/>
              <a:ahLst/>
              <a:cxnLst/>
              <a:rect r="r" b="b" t="t" l="l"/>
              <a:pathLst>
                <a:path h="2167467" w="376457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57150"/>
              <a:ext cx="3764577" cy="222461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19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-5400000">
            <a:off x="16362525" y="995060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5400000">
            <a:off x="16362525" y="2238313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5400000">
            <a:off x="16362525" y="3482369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5400000">
            <a:off x="16362525" y="4726425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5400000">
            <a:off x="16362525" y="7211502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5400000">
            <a:off x="16362525" y="889101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-5400000">
            <a:off x="16362525" y="2136949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-5400000">
            <a:off x="16362525" y="3381989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-5400000">
            <a:off x="16362525" y="4626045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-5400000">
            <a:off x="16362525" y="7114157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9" id="19"/>
          <p:cNvGrpSpPr/>
          <p:nvPr/>
        </p:nvGrpSpPr>
        <p:grpSpPr>
          <a:xfrm rot="0">
            <a:off x="1185326" y="561269"/>
            <a:ext cx="15917348" cy="9164462"/>
            <a:chOff x="0" y="0"/>
            <a:chExt cx="3764577" cy="2167467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3764577" cy="2167467"/>
            </a:xfrm>
            <a:custGeom>
              <a:avLst/>
              <a:gdLst/>
              <a:ahLst/>
              <a:cxnLst/>
              <a:rect r="r" b="b" t="t" l="l"/>
              <a:pathLst>
                <a:path h="2167467" w="376457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0" y="-57150"/>
              <a:ext cx="3764577" cy="222461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19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22" id="22"/>
          <p:cNvSpPr/>
          <p:nvPr/>
        </p:nvSpPr>
        <p:spPr>
          <a:xfrm flipH="false" flipV="false" rot="0">
            <a:off x="922637" y="1050653"/>
            <a:ext cx="736712" cy="8185694"/>
          </a:xfrm>
          <a:custGeom>
            <a:avLst/>
            <a:gdLst/>
            <a:ahLst/>
            <a:cxnLst/>
            <a:rect r="r" b="b" t="t" l="l"/>
            <a:pathLst>
              <a:path h="8185694" w="736712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grpSp>
        <p:nvGrpSpPr>
          <p:cNvPr name="Group 23" id="23"/>
          <p:cNvGrpSpPr/>
          <p:nvPr/>
        </p:nvGrpSpPr>
        <p:grpSpPr>
          <a:xfrm rot="0">
            <a:off x="5040668" y="1928767"/>
            <a:ext cx="8526559" cy="6727366"/>
            <a:chOff x="0" y="0"/>
            <a:chExt cx="1013919" cy="799972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1013919" cy="799972"/>
            </a:xfrm>
            <a:custGeom>
              <a:avLst/>
              <a:gdLst/>
              <a:ahLst/>
              <a:cxnLst/>
              <a:rect r="r" b="b" t="t" l="l"/>
              <a:pathLst>
                <a:path h="799972" w="1013919">
                  <a:moveTo>
                    <a:pt x="0" y="0"/>
                  </a:moveTo>
                  <a:lnTo>
                    <a:pt x="1013919" y="0"/>
                  </a:lnTo>
                  <a:lnTo>
                    <a:pt x="1013919" y="799972"/>
                  </a:lnTo>
                  <a:lnTo>
                    <a:pt x="0" y="799972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name="TextBox 25" id="25"/>
            <p:cNvSpPr txBox="true"/>
            <p:nvPr/>
          </p:nvSpPr>
          <p:spPr>
            <a:xfrm>
              <a:off x="0" y="-57150"/>
              <a:ext cx="1013919" cy="85712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419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4835719" y="1725878"/>
            <a:ext cx="8616561" cy="6835245"/>
            <a:chOff x="0" y="0"/>
            <a:chExt cx="1024622" cy="81280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1024622" cy="812800"/>
            </a:xfrm>
            <a:custGeom>
              <a:avLst/>
              <a:gdLst/>
              <a:ahLst/>
              <a:cxnLst/>
              <a:rect r="r" b="b" t="t" l="l"/>
              <a:pathLst>
                <a:path h="812800" w="1024622">
                  <a:moveTo>
                    <a:pt x="0" y="0"/>
                  </a:moveTo>
                  <a:lnTo>
                    <a:pt x="1024622" y="0"/>
                  </a:lnTo>
                  <a:lnTo>
                    <a:pt x="102462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4A477"/>
            </a:solidFill>
            <a:ln cap="sq">
              <a:noFill/>
              <a:prstDash val="solid"/>
              <a:miter/>
            </a:ln>
          </p:spPr>
        </p:sp>
        <p:sp>
          <p:nvSpPr>
            <p:cNvPr name="TextBox 28" id="28"/>
            <p:cNvSpPr txBox="true"/>
            <p:nvPr/>
          </p:nvSpPr>
          <p:spPr>
            <a:xfrm>
              <a:off x="0" y="-57150"/>
              <a:ext cx="1024622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419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29" id="29"/>
          <p:cNvSpPr/>
          <p:nvPr/>
        </p:nvSpPr>
        <p:spPr>
          <a:xfrm flipH="false" flipV="false" rot="120324">
            <a:off x="6268029" y="2195287"/>
            <a:ext cx="6071837" cy="1567638"/>
          </a:xfrm>
          <a:custGeom>
            <a:avLst/>
            <a:gdLst/>
            <a:ahLst/>
            <a:cxnLst/>
            <a:rect r="r" b="b" t="t" l="l"/>
            <a:pathLst>
              <a:path h="1567638" w="6071837">
                <a:moveTo>
                  <a:pt x="0" y="0"/>
                </a:moveTo>
                <a:lnTo>
                  <a:pt x="6071837" y="0"/>
                </a:lnTo>
                <a:lnTo>
                  <a:pt x="6071837" y="1567638"/>
                </a:lnTo>
                <a:lnTo>
                  <a:pt x="0" y="156763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4505853">
            <a:off x="2877969" y="324683"/>
            <a:ext cx="1427557" cy="1408035"/>
          </a:xfrm>
          <a:custGeom>
            <a:avLst/>
            <a:gdLst/>
            <a:ahLst/>
            <a:cxnLst/>
            <a:rect r="r" b="b" t="t" l="l"/>
            <a:pathLst>
              <a:path h="1408035" w="1427557">
                <a:moveTo>
                  <a:pt x="0" y="0"/>
                </a:moveTo>
                <a:lnTo>
                  <a:pt x="1427557" y="0"/>
                </a:lnTo>
                <a:lnTo>
                  <a:pt x="1427557" y="1408034"/>
                </a:lnTo>
                <a:lnTo>
                  <a:pt x="0" y="140803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-10306237">
            <a:off x="4134533" y="7781472"/>
            <a:ext cx="1252441" cy="1235313"/>
          </a:xfrm>
          <a:custGeom>
            <a:avLst/>
            <a:gdLst/>
            <a:ahLst/>
            <a:cxnLst/>
            <a:rect r="r" b="b" t="t" l="l"/>
            <a:pathLst>
              <a:path h="1235313" w="1252441">
                <a:moveTo>
                  <a:pt x="0" y="0"/>
                </a:moveTo>
                <a:lnTo>
                  <a:pt x="1252441" y="0"/>
                </a:lnTo>
                <a:lnTo>
                  <a:pt x="1252441" y="1235313"/>
                </a:lnTo>
                <a:lnTo>
                  <a:pt x="0" y="123531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3062654">
            <a:off x="14208099" y="1641508"/>
            <a:ext cx="1810087" cy="1566548"/>
          </a:xfrm>
          <a:custGeom>
            <a:avLst/>
            <a:gdLst/>
            <a:ahLst/>
            <a:cxnLst/>
            <a:rect r="r" b="b" t="t" l="l"/>
            <a:pathLst>
              <a:path h="1566548" w="1810087">
                <a:moveTo>
                  <a:pt x="0" y="0"/>
                </a:moveTo>
                <a:lnTo>
                  <a:pt x="1810087" y="0"/>
                </a:lnTo>
                <a:lnTo>
                  <a:pt x="1810087" y="1566549"/>
                </a:lnTo>
                <a:lnTo>
                  <a:pt x="0" y="156654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-6459985">
            <a:off x="2527797" y="5107847"/>
            <a:ext cx="626645" cy="626645"/>
          </a:xfrm>
          <a:custGeom>
            <a:avLst/>
            <a:gdLst/>
            <a:ahLst/>
            <a:cxnLst/>
            <a:rect r="r" b="b" t="t" l="l"/>
            <a:pathLst>
              <a:path h="626645" w="626645">
                <a:moveTo>
                  <a:pt x="0" y="0"/>
                </a:moveTo>
                <a:lnTo>
                  <a:pt x="626645" y="0"/>
                </a:lnTo>
                <a:lnTo>
                  <a:pt x="626645" y="626645"/>
                </a:lnTo>
                <a:lnTo>
                  <a:pt x="0" y="626645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4" id="34"/>
          <p:cNvSpPr/>
          <p:nvPr/>
        </p:nvSpPr>
        <p:spPr>
          <a:xfrm flipH="false" flipV="false" rot="0">
            <a:off x="12759690" y="5624792"/>
            <a:ext cx="4049847" cy="4080450"/>
          </a:xfrm>
          <a:custGeom>
            <a:avLst/>
            <a:gdLst/>
            <a:ahLst/>
            <a:cxnLst/>
            <a:rect r="r" b="b" t="t" l="l"/>
            <a:pathLst>
              <a:path h="4080450" w="4049847">
                <a:moveTo>
                  <a:pt x="0" y="0"/>
                </a:moveTo>
                <a:lnTo>
                  <a:pt x="4049847" y="0"/>
                </a:lnTo>
                <a:lnTo>
                  <a:pt x="4049847" y="4080451"/>
                </a:lnTo>
                <a:lnTo>
                  <a:pt x="0" y="4080451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 l="0" t="0" r="0" b="0"/>
            </a:stretch>
          </a:blipFill>
        </p:spPr>
      </p:sp>
      <p:sp>
        <p:nvSpPr>
          <p:cNvPr name="TextBox 35" id="35"/>
          <p:cNvSpPr txBox="true"/>
          <p:nvPr/>
        </p:nvSpPr>
        <p:spPr>
          <a:xfrm rot="0">
            <a:off x="6356925" y="2323422"/>
            <a:ext cx="5871469" cy="11285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197"/>
              </a:lnSpc>
            </a:pPr>
            <a:r>
              <a:rPr lang="en-US" sz="6569">
                <a:solidFill>
                  <a:srgbClr val="3C2E3D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Kitaplara İman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6356925" y="4349923"/>
            <a:ext cx="6396732" cy="24449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63"/>
              </a:lnSpc>
            </a:pPr>
            <a:r>
              <a:rPr lang="en-US" sz="4616">
                <a:solidFill>
                  <a:srgbClr val="3C2E3D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Peygamberlere iletilen vahiyler ilahi kitaplarda yer alır. Müslüman Allah’tan gelen bu vahiylere inanır.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67" t="-13961" r="-4385" b="-14456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525999" y="693190"/>
            <a:ext cx="15917348" cy="9117517"/>
            <a:chOff x="0" y="0"/>
            <a:chExt cx="3764577" cy="215636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764577" cy="2156364"/>
            </a:xfrm>
            <a:custGeom>
              <a:avLst/>
              <a:gdLst/>
              <a:ahLst/>
              <a:cxnLst/>
              <a:rect r="r" b="b" t="t" l="l"/>
              <a:pathLst>
                <a:path h="2156364" w="376457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57150"/>
              <a:ext cx="3764577" cy="221351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19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525999" y="561269"/>
            <a:ext cx="15917348" cy="9164462"/>
            <a:chOff x="0" y="0"/>
            <a:chExt cx="3764577" cy="2167467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764577" cy="2167467"/>
            </a:xfrm>
            <a:custGeom>
              <a:avLst/>
              <a:gdLst/>
              <a:ahLst/>
              <a:cxnLst/>
              <a:rect r="r" b="b" t="t" l="l"/>
              <a:pathLst>
                <a:path h="2167467" w="376457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57150"/>
              <a:ext cx="3764577" cy="222461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19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-5400000">
            <a:off x="16362525" y="995060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5400000">
            <a:off x="16362525" y="2238313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5400000">
            <a:off x="16362525" y="3482369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5400000">
            <a:off x="16362525" y="4726425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5400000">
            <a:off x="16362525" y="7211502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5400000">
            <a:off x="16362525" y="889101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-5400000">
            <a:off x="16362525" y="2136949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-5400000">
            <a:off x="16362525" y="3381989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-5400000">
            <a:off x="16362525" y="4626045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-5400000">
            <a:off x="16362525" y="7114157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9" id="19"/>
          <p:cNvGrpSpPr/>
          <p:nvPr/>
        </p:nvGrpSpPr>
        <p:grpSpPr>
          <a:xfrm rot="0">
            <a:off x="1185326" y="561269"/>
            <a:ext cx="15917348" cy="9164462"/>
            <a:chOff x="0" y="0"/>
            <a:chExt cx="3764577" cy="2167467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3764577" cy="2167467"/>
            </a:xfrm>
            <a:custGeom>
              <a:avLst/>
              <a:gdLst/>
              <a:ahLst/>
              <a:cxnLst/>
              <a:rect r="r" b="b" t="t" l="l"/>
              <a:pathLst>
                <a:path h="2167467" w="376457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0" y="-57150"/>
              <a:ext cx="3764577" cy="222461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19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22" id="22"/>
          <p:cNvSpPr/>
          <p:nvPr/>
        </p:nvSpPr>
        <p:spPr>
          <a:xfrm flipH="false" flipV="false" rot="0">
            <a:off x="922637" y="1050653"/>
            <a:ext cx="736712" cy="8185694"/>
          </a:xfrm>
          <a:custGeom>
            <a:avLst/>
            <a:gdLst/>
            <a:ahLst/>
            <a:cxnLst/>
            <a:rect r="r" b="b" t="t" l="l"/>
            <a:pathLst>
              <a:path h="8185694" w="736712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grpSp>
        <p:nvGrpSpPr>
          <p:cNvPr name="Group 23" id="23"/>
          <p:cNvGrpSpPr/>
          <p:nvPr/>
        </p:nvGrpSpPr>
        <p:grpSpPr>
          <a:xfrm rot="0">
            <a:off x="5040668" y="1928767"/>
            <a:ext cx="8526559" cy="6727366"/>
            <a:chOff x="0" y="0"/>
            <a:chExt cx="1013919" cy="799972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1013919" cy="799972"/>
            </a:xfrm>
            <a:custGeom>
              <a:avLst/>
              <a:gdLst/>
              <a:ahLst/>
              <a:cxnLst/>
              <a:rect r="r" b="b" t="t" l="l"/>
              <a:pathLst>
                <a:path h="799972" w="1013919">
                  <a:moveTo>
                    <a:pt x="0" y="0"/>
                  </a:moveTo>
                  <a:lnTo>
                    <a:pt x="1013919" y="0"/>
                  </a:lnTo>
                  <a:lnTo>
                    <a:pt x="1013919" y="799972"/>
                  </a:lnTo>
                  <a:lnTo>
                    <a:pt x="0" y="799972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name="TextBox 25" id="25"/>
            <p:cNvSpPr txBox="true"/>
            <p:nvPr/>
          </p:nvSpPr>
          <p:spPr>
            <a:xfrm>
              <a:off x="0" y="-57150"/>
              <a:ext cx="1013919" cy="85712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419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4835719" y="1725878"/>
            <a:ext cx="8616561" cy="6835245"/>
            <a:chOff x="0" y="0"/>
            <a:chExt cx="1024622" cy="81280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1024622" cy="812800"/>
            </a:xfrm>
            <a:custGeom>
              <a:avLst/>
              <a:gdLst/>
              <a:ahLst/>
              <a:cxnLst/>
              <a:rect r="r" b="b" t="t" l="l"/>
              <a:pathLst>
                <a:path h="812800" w="1024622">
                  <a:moveTo>
                    <a:pt x="0" y="0"/>
                  </a:moveTo>
                  <a:lnTo>
                    <a:pt x="1024622" y="0"/>
                  </a:lnTo>
                  <a:lnTo>
                    <a:pt x="102462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D8AC93"/>
            </a:solidFill>
            <a:ln cap="sq">
              <a:noFill/>
              <a:prstDash val="solid"/>
              <a:miter/>
            </a:ln>
          </p:spPr>
        </p:sp>
        <p:sp>
          <p:nvSpPr>
            <p:cNvPr name="TextBox 28" id="28"/>
            <p:cNvSpPr txBox="true"/>
            <p:nvPr/>
          </p:nvSpPr>
          <p:spPr>
            <a:xfrm>
              <a:off x="0" y="-57150"/>
              <a:ext cx="1024622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419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29" id="29"/>
          <p:cNvSpPr/>
          <p:nvPr/>
        </p:nvSpPr>
        <p:spPr>
          <a:xfrm flipH="false" flipV="false" rot="120324">
            <a:off x="6268029" y="2195287"/>
            <a:ext cx="6071837" cy="1567638"/>
          </a:xfrm>
          <a:custGeom>
            <a:avLst/>
            <a:gdLst/>
            <a:ahLst/>
            <a:cxnLst/>
            <a:rect r="r" b="b" t="t" l="l"/>
            <a:pathLst>
              <a:path h="1567638" w="6071837">
                <a:moveTo>
                  <a:pt x="0" y="0"/>
                </a:moveTo>
                <a:lnTo>
                  <a:pt x="6071837" y="0"/>
                </a:lnTo>
                <a:lnTo>
                  <a:pt x="6071837" y="1567638"/>
                </a:lnTo>
                <a:lnTo>
                  <a:pt x="0" y="156763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-10306237">
            <a:off x="4134533" y="7781472"/>
            <a:ext cx="1252441" cy="1235313"/>
          </a:xfrm>
          <a:custGeom>
            <a:avLst/>
            <a:gdLst/>
            <a:ahLst/>
            <a:cxnLst/>
            <a:rect r="r" b="b" t="t" l="l"/>
            <a:pathLst>
              <a:path h="1235313" w="1252441">
                <a:moveTo>
                  <a:pt x="0" y="0"/>
                </a:moveTo>
                <a:lnTo>
                  <a:pt x="1252441" y="0"/>
                </a:lnTo>
                <a:lnTo>
                  <a:pt x="1252441" y="1235313"/>
                </a:lnTo>
                <a:lnTo>
                  <a:pt x="0" y="123531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3062654">
            <a:off x="14208099" y="1641508"/>
            <a:ext cx="1810087" cy="1566548"/>
          </a:xfrm>
          <a:custGeom>
            <a:avLst/>
            <a:gdLst/>
            <a:ahLst/>
            <a:cxnLst/>
            <a:rect r="r" b="b" t="t" l="l"/>
            <a:pathLst>
              <a:path h="1566548" w="1810087">
                <a:moveTo>
                  <a:pt x="0" y="0"/>
                </a:moveTo>
                <a:lnTo>
                  <a:pt x="1810087" y="0"/>
                </a:lnTo>
                <a:lnTo>
                  <a:pt x="1810087" y="1566549"/>
                </a:lnTo>
                <a:lnTo>
                  <a:pt x="0" y="156654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4340014">
            <a:off x="14309913" y="6789423"/>
            <a:ext cx="1756269" cy="1756269"/>
          </a:xfrm>
          <a:custGeom>
            <a:avLst/>
            <a:gdLst/>
            <a:ahLst/>
            <a:cxnLst/>
            <a:rect r="r" b="b" t="t" l="l"/>
            <a:pathLst>
              <a:path h="1756269" w="1756269">
                <a:moveTo>
                  <a:pt x="0" y="0"/>
                </a:moveTo>
                <a:lnTo>
                  <a:pt x="1756269" y="0"/>
                </a:lnTo>
                <a:lnTo>
                  <a:pt x="1756269" y="1756269"/>
                </a:lnTo>
                <a:lnTo>
                  <a:pt x="0" y="175626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-6459985">
            <a:off x="5649971" y="8672530"/>
            <a:ext cx="626645" cy="626645"/>
          </a:xfrm>
          <a:custGeom>
            <a:avLst/>
            <a:gdLst/>
            <a:ahLst/>
            <a:cxnLst/>
            <a:rect r="r" b="b" t="t" l="l"/>
            <a:pathLst>
              <a:path h="626645" w="626645">
                <a:moveTo>
                  <a:pt x="0" y="0"/>
                </a:moveTo>
                <a:lnTo>
                  <a:pt x="626645" y="0"/>
                </a:lnTo>
                <a:lnTo>
                  <a:pt x="626645" y="626646"/>
                </a:lnTo>
                <a:lnTo>
                  <a:pt x="0" y="626646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4" id="34"/>
          <p:cNvSpPr/>
          <p:nvPr/>
        </p:nvSpPr>
        <p:spPr>
          <a:xfrm flipH="false" flipV="false" rot="-1749210">
            <a:off x="2779887" y="630003"/>
            <a:ext cx="3961732" cy="2385610"/>
          </a:xfrm>
          <a:custGeom>
            <a:avLst/>
            <a:gdLst/>
            <a:ahLst/>
            <a:cxnLst/>
            <a:rect r="r" b="b" t="t" l="l"/>
            <a:pathLst>
              <a:path h="2385610" w="3961732">
                <a:moveTo>
                  <a:pt x="0" y="0"/>
                </a:moveTo>
                <a:lnTo>
                  <a:pt x="3961732" y="0"/>
                </a:lnTo>
                <a:lnTo>
                  <a:pt x="3961732" y="2385610"/>
                </a:lnTo>
                <a:lnTo>
                  <a:pt x="0" y="238561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5" id="35"/>
          <p:cNvSpPr txBox="true"/>
          <p:nvPr/>
        </p:nvSpPr>
        <p:spPr>
          <a:xfrm rot="0">
            <a:off x="6356925" y="2323422"/>
            <a:ext cx="5871469" cy="11285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197"/>
              </a:lnSpc>
            </a:pPr>
            <a:r>
              <a:rPr lang="en-US" sz="6569">
                <a:solidFill>
                  <a:srgbClr val="3C2E3D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Meleklere İman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5968704" y="4061946"/>
            <a:ext cx="6396732" cy="40832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63"/>
              </a:lnSpc>
            </a:pPr>
            <a:r>
              <a:rPr lang="en-US" sz="4616">
                <a:solidFill>
                  <a:srgbClr val="3C2E3D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Melekler Allah’ın yarattığı gözle görülemeyen varlıklardır. Bu varlıklar Allah’ın emirlerini yerine getirirler. Müslüman meleklere iman eder.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67" t="-13961" r="-4385" b="-14456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525999" y="693190"/>
            <a:ext cx="15917348" cy="9117517"/>
            <a:chOff x="0" y="0"/>
            <a:chExt cx="3764577" cy="215636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764577" cy="2156364"/>
            </a:xfrm>
            <a:custGeom>
              <a:avLst/>
              <a:gdLst/>
              <a:ahLst/>
              <a:cxnLst/>
              <a:rect r="r" b="b" t="t" l="l"/>
              <a:pathLst>
                <a:path h="2156364" w="376457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66675"/>
              <a:ext cx="3764577" cy="222303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91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525999" y="561269"/>
            <a:ext cx="15917348" cy="9164462"/>
            <a:chOff x="0" y="0"/>
            <a:chExt cx="3764577" cy="2167467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764577" cy="2167467"/>
            </a:xfrm>
            <a:custGeom>
              <a:avLst/>
              <a:gdLst/>
              <a:ahLst/>
              <a:cxnLst/>
              <a:rect r="r" b="b" t="t" l="l"/>
              <a:pathLst>
                <a:path h="2167467" w="376457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66675"/>
              <a:ext cx="3764577" cy="223414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91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-5400000">
            <a:off x="16362525" y="995060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5400000">
            <a:off x="16362525" y="2238313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5400000">
            <a:off x="16362525" y="3482369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5400000">
            <a:off x="16362525" y="4726425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5400000">
            <a:off x="16362525" y="7211502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5400000">
            <a:off x="16362525" y="889101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-5400000">
            <a:off x="16362525" y="2136949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-5400000">
            <a:off x="16362525" y="3381989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-5400000">
            <a:off x="16362525" y="4626045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-5400000">
            <a:off x="16362525" y="7114157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9" id="19"/>
          <p:cNvGrpSpPr/>
          <p:nvPr/>
        </p:nvGrpSpPr>
        <p:grpSpPr>
          <a:xfrm rot="0">
            <a:off x="1185326" y="561269"/>
            <a:ext cx="15917348" cy="9164462"/>
            <a:chOff x="0" y="0"/>
            <a:chExt cx="3764577" cy="2167467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3764577" cy="2167467"/>
            </a:xfrm>
            <a:custGeom>
              <a:avLst/>
              <a:gdLst/>
              <a:ahLst/>
              <a:cxnLst/>
              <a:rect r="r" b="b" t="t" l="l"/>
              <a:pathLst>
                <a:path h="2167467" w="376457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0" y="-66675"/>
              <a:ext cx="3764577" cy="223414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91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22" id="22"/>
          <p:cNvSpPr/>
          <p:nvPr/>
        </p:nvSpPr>
        <p:spPr>
          <a:xfrm flipH="false" flipV="false" rot="0">
            <a:off x="922637" y="1050653"/>
            <a:ext cx="736712" cy="8185694"/>
          </a:xfrm>
          <a:custGeom>
            <a:avLst/>
            <a:gdLst/>
            <a:ahLst/>
            <a:cxnLst/>
            <a:rect r="r" b="b" t="t" l="l"/>
            <a:pathLst>
              <a:path h="8185694" w="736712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grpSp>
        <p:nvGrpSpPr>
          <p:cNvPr name="Group 23" id="23"/>
          <p:cNvGrpSpPr/>
          <p:nvPr/>
        </p:nvGrpSpPr>
        <p:grpSpPr>
          <a:xfrm rot="0">
            <a:off x="5040668" y="1928767"/>
            <a:ext cx="8526559" cy="6727366"/>
            <a:chOff x="0" y="0"/>
            <a:chExt cx="1013919" cy="799972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1013919" cy="799972"/>
            </a:xfrm>
            <a:custGeom>
              <a:avLst/>
              <a:gdLst/>
              <a:ahLst/>
              <a:cxnLst/>
              <a:rect r="r" b="b" t="t" l="l"/>
              <a:pathLst>
                <a:path h="799972" w="1013919">
                  <a:moveTo>
                    <a:pt x="0" y="0"/>
                  </a:moveTo>
                  <a:lnTo>
                    <a:pt x="1013919" y="0"/>
                  </a:lnTo>
                  <a:lnTo>
                    <a:pt x="1013919" y="799972"/>
                  </a:lnTo>
                  <a:lnTo>
                    <a:pt x="0" y="799972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name="TextBox 25" id="25"/>
            <p:cNvSpPr txBox="true"/>
            <p:nvPr/>
          </p:nvSpPr>
          <p:spPr>
            <a:xfrm>
              <a:off x="0" y="-66675"/>
              <a:ext cx="1013919" cy="86664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91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4835719" y="1725878"/>
            <a:ext cx="8616561" cy="6835245"/>
            <a:chOff x="0" y="0"/>
            <a:chExt cx="1024622" cy="81280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1024622" cy="812800"/>
            </a:xfrm>
            <a:custGeom>
              <a:avLst/>
              <a:gdLst/>
              <a:ahLst/>
              <a:cxnLst/>
              <a:rect r="r" b="b" t="t" l="l"/>
              <a:pathLst>
                <a:path h="812800" w="1024622">
                  <a:moveTo>
                    <a:pt x="0" y="0"/>
                  </a:moveTo>
                  <a:lnTo>
                    <a:pt x="1024622" y="0"/>
                  </a:lnTo>
                  <a:lnTo>
                    <a:pt x="102462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99CDFF"/>
            </a:solidFill>
            <a:ln cap="sq">
              <a:noFill/>
              <a:prstDash val="solid"/>
              <a:miter/>
            </a:ln>
          </p:spPr>
        </p:sp>
        <p:sp>
          <p:nvSpPr>
            <p:cNvPr name="TextBox 28" id="28"/>
            <p:cNvSpPr txBox="true"/>
            <p:nvPr/>
          </p:nvSpPr>
          <p:spPr>
            <a:xfrm>
              <a:off x="0" y="-66675"/>
              <a:ext cx="1024622" cy="8794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91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29" id="29"/>
          <p:cNvSpPr/>
          <p:nvPr/>
        </p:nvSpPr>
        <p:spPr>
          <a:xfrm flipH="false" flipV="false" rot="120324">
            <a:off x="6268029" y="2195287"/>
            <a:ext cx="6071837" cy="1567638"/>
          </a:xfrm>
          <a:custGeom>
            <a:avLst/>
            <a:gdLst/>
            <a:ahLst/>
            <a:cxnLst/>
            <a:rect r="r" b="b" t="t" l="l"/>
            <a:pathLst>
              <a:path h="1567638" w="6071837">
                <a:moveTo>
                  <a:pt x="0" y="0"/>
                </a:moveTo>
                <a:lnTo>
                  <a:pt x="6071837" y="0"/>
                </a:lnTo>
                <a:lnTo>
                  <a:pt x="6071837" y="1567638"/>
                </a:lnTo>
                <a:lnTo>
                  <a:pt x="0" y="156763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4505853">
            <a:off x="15338172" y="4836803"/>
            <a:ext cx="1427557" cy="1408035"/>
          </a:xfrm>
          <a:custGeom>
            <a:avLst/>
            <a:gdLst/>
            <a:ahLst/>
            <a:cxnLst/>
            <a:rect r="r" b="b" t="t" l="l"/>
            <a:pathLst>
              <a:path h="1408035" w="1427557">
                <a:moveTo>
                  <a:pt x="0" y="0"/>
                </a:moveTo>
                <a:lnTo>
                  <a:pt x="1427557" y="0"/>
                </a:lnTo>
                <a:lnTo>
                  <a:pt x="1427557" y="1408035"/>
                </a:lnTo>
                <a:lnTo>
                  <a:pt x="0" y="140803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-10306237">
            <a:off x="13763488" y="3351407"/>
            <a:ext cx="1252441" cy="1235313"/>
          </a:xfrm>
          <a:custGeom>
            <a:avLst/>
            <a:gdLst/>
            <a:ahLst/>
            <a:cxnLst/>
            <a:rect r="r" b="b" t="t" l="l"/>
            <a:pathLst>
              <a:path h="1235313" w="1252441">
                <a:moveTo>
                  <a:pt x="0" y="0"/>
                </a:moveTo>
                <a:lnTo>
                  <a:pt x="1252441" y="0"/>
                </a:lnTo>
                <a:lnTo>
                  <a:pt x="1252441" y="1235314"/>
                </a:lnTo>
                <a:lnTo>
                  <a:pt x="0" y="123531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3062654">
            <a:off x="14357909" y="1536733"/>
            <a:ext cx="1810087" cy="1566548"/>
          </a:xfrm>
          <a:custGeom>
            <a:avLst/>
            <a:gdLst/>
            <a:ahLst/>
            <a:cxnLst/>
            <a:rect r="r" b="b" t="t" l="l"/>
            <a:pathLst>
              <a:path h="1566548" w="1810087">
                <a:moveTo>
                  <a:pt x="0" y="0"/>
                </a:moveTo>
                <a:lnTo>
                  <a:pt x="1810087" y="0"/>
                </a:lnTo>
                <a:lnTo>
                  <a:pt x="1810087" y="1566549"/>
                </a:lnTo>
                <a:lnTo>
                  <a:pt x="0" y="156654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4340014">
            <a:off x="14309913" y="6789423"/>
            <a:ext cx="1756269" cy="1756269"/>
          </a:xfrm>
          <a:custGeom>
            <a:avLst/>
            <a:gdLst/>
            <a:ahLst/>
            <a:cxnLst/>
            <a:rect r="r" b="b" t="t" l="l"/>
            <a:pathLst>
              <a:path h="1756269" w="1756269">
                <a:moveTo>
                  <a:pt x="0" y="0"/>
                </a:moveTo>
                <a:lnTo>
                  <a:pt x="1756269" y="0"/>
                </a:lnTo>
                <a:lnTo>
                  <a:pt x="1756269" y="1756269"/>
                </a:lnTo>
                <a:lnTo>
                  <a:pt x="0" y="1756269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4" id="34"/>
          <p:cNvSpPr/>
          <p:nvPr/>
        </p:nvSpPr>
        <p:spPr>
          <a:xfrm flipH="false" flipV="false" rot="0">
            <a:off x="1771833" y="2804915"/>
            <a:ext cx="4358144" cy="4862643"/>
          </a:xfrm>
          <a:custGeom>
            <a:avLst/>
            <a:gdLst/>
            <a:ahLst/>
            <a:cxnLst/>
            <a:rect r="r" b="b" t="t" l="l"/>
            <a:pathLst>
              <a:path h="4862643" w="4358144">
                <a:moveTo>
                  <a:pt x="0" y="0"/>
                </a:moveTo>
                <a:lnTo>
                  <a:pt x="4358143" y="0"/>
                </a:lnTo>
                <a:lnTo>
                  <a:pt x="4358143" y="4862642"/>
                </a:lnTo>
                <a:lnTo>
                  <a:pt x="0" y="4862642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 l="0" t="0" r="0" b="0"/>
            </a:stretch>
          </a:blipFill>
        </p:spPr>
      </p:sp>
      <p:sp>
        <p:nvSpPr>
          <p:cNvPr name="TextBox 35" id="35"/>
          <p:cNvSpPr txBox="true"/>
          <p:nvPr/>
        </p:nvSpPr>
        <p:spPr>
          <a:xfrm rot="0">
            <a:off x="6356925" y="2356443"/>
            <a:ext cx="5871469" cy="10955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17"/>
              </a:lnSpc>
            </a:pPr>
            <a:r>
              <a:rPr lang="en-US" sz="6369">
                <a:solidFill>
                  <a:srgbClr val="3C2E3D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Ahirete İman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6259510" y="4159546"/>
            <a:ext cx="6396732" cy="38883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183"/>
              </a:lnSpc>
            </a:pPr>
            <a:r>
              <a:rPr lang="en-US" sz="4416">
                <a:solidFill>
                  <a:srgbClr val="3C2E3D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Ölümden sonraki hayata ahiret denir. İnsan dünyada yaptıklarının karşılığını ahirette alacaktır. Müslüman ahiretin var olduğuna inanır.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67" t="-13961" r="-4385" b="-14456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525999" y="693190"/>
            <a:ext cx="15917348" cy="9117517"/>
            <a:chOff x="0" y="0"/>
            <a:chExt cx="3764577" cy="215636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764577" cy="2156364"/>
            </a:xfrm>
            <a:custGeom>
              <a:avLst/>
              <a:gdLst/>
              <a:ahLst/>
              <a:cxnLst/>
              <a:rect r="r" b="b" t="t" l="l"/>
              <a:pathLst>
                <a:path h="2156364" w="376457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57150"/>
              <a:ext cx="3764577" cy="221351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0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525999" y="561269"/>
            <a:ext cx="15917348" cy="9164462"/>
            <a:chOff x="0" y="0"/>
            <a:chExt cx="3764577" cy="2167467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764577" cy="2167467"/>
            </a:xfrm>
            <a:custGeom>
              <a:avLst/>
              <a:gdLst/>
              <a:ahLst/>
              <a:cxnLst/>
              <a:rect r="r" b="b" t="t" l="l"/>
              <a:pathLst>
                <a:path h="2167467" w="376457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57150"/>
              <a:ext cx="3764577" cy="222461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0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-5400000">
            <a:off x="16362525" y="995060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5400000">
            <a:off x="16362525" y="2238313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5400000">
            <a:off x="16362525" y="3482369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5400000">
            <a:off x="16362525" y="4726425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5400000">
            <a:off x="16362525" y="7211502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5400000">
            <a:off x="16362525" y="889101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-5400000">
            <a:off x="16362525" y="2136949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-5400000">
            <a:off x="16362525" y="3381989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-5400000">
            <a:off x="16362525" y="4626045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-5400000">
            <a:off x="16362525" y="7114157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9" id="19"/>
          <p:cNvGrpSpPr/>
          <p:nvPr/>
        </p:nvGrpSpPr>
        <p:grpSpPr>
          <a:xfrm rot="0">
            <a:off x="1185326" y="561269"/>
            <a:ext cx="15917348" cy="9164462"/>
            <a:chOff x="0" y="0"/>
            <a:chExt cx="3764577" cy="2167467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3764577" cy="2167467"/>
            </a:xfrm>
            <a:custGeom>
              <a:avLst/>
              <a:gdLst/>
              <a:ahLst/>
              <a:cxnLst/>
              <a:rect r="r" b="b" t="t" l="l"/>
              <a:pathLst>
                <a:path h="2167467" w="376457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0" y="-57150"/>
              <a:ext cx="3764577" cy="222461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0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22" id="22"/>
          <p:cNvSpPr/>
          <p:nvPr/>
        </p:nvSpPr>
        <p:spPr>
          <a:xfrm flipH="false" flipV="false" rot="0">
            <a:off x="922637" y="1050653"/>
            <a:ext cx="736712" cy="8185694"/>
          </a:xfrm>
          <a:custGeom>
            <a:avLst/>
            <a:gdLst/>
            <a:ahLst/>
            <a:cxnLst/>
            <a:rect r="r" b="b" t="t" l="l"/>
            <a:pathLst>
              <a:path h="8185694" w="736712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grpSp>
        <p:nvGrpSpPr>
          <p:cNvPr name="Group 23" id="23"/>
          <p:cNvGrpSpPr/>
          <p:nvPr/>
        </p:nvGrpSpPr>
        <p:grpSpPr>
          <a:xfrm rot="0">
            <a:off x="5040668" y="1928767"/>
            <a:ext cx="8526559" cy="6727366"/>
            <a:chOff x="0" y="0"/>
            <a:chExt cx="1013919" cy="799972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1013919" cy="799972"/>
            </a:xfrm>
            <a:custGeom>
              <a:avLst/>
              <a:gdLst/>
              <a:ahLst/>
              <a:cxnLst/>
              <a:rect r="r" b="b" t="t" l="l"/>
              <a:pathLst>
                <a:path h="799972" w="1013919">
                  <a:moveTo>
                    <a:pt x="0" y="0"/>
                  </a:moveTo>
                  <a:lnTo>
                    <a:pt x="1013919" y="0"/>
                  </a:lnTo>
                  <a:lnTo>
                    <a:pt x="1013919" y="799972"/>
                  </a:lnTo>
                  <a:lnTo>
                    <a:pt x="0" y="799972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name="TextBox 25" id="25"/>
            <p:cNvSpPr txBox="true"/>
            <p:nvPr/>
          </p:nvSpPr>
          <p:spPr>
            <a:xfrm>
              <a:off x="0" y="-57150"/>
              <a:ext cx="1013919" cy="85712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40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4835719" y="1725878"/>
            <a:ext cx="8616561" cy="6835245"/>
            <a:chOff x="0" y="0"/>
            <a:chExt cx="1024622" cy="81280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1024622" cy="812800"/>
            </a:xfrm>
            <a:custGeom>
              <a:avLst/>
              <a:gdLst/>
              <a:ahLst/>
              <a:cxnLst/>
              <a:rect r="r" b="b" t="t" l="l"/>
              <a:pathLst>
                <a:path h="812800" w="1024622">
                  <a:moveTo>
                    <a:pt x="0" y="0"/>
                  </a:moveTo>
                  <a:lnTo>
                    <a:pt x="1024622" y="0"/>
                  </a:lnTo>
                  <a:lnTo>
                    <a:pt x="102462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D3E69F"/>
            </a:solidFill>
            <a:ln cap="sq">
              <a:noFill/>
              <a:prstDash val="solid"/>
              <a:miter/>
            </a:ln>
          </p:spPr>
        </p:sp>
        <p:sp>
          <p:nvSpPr>
            <p:cNvPr name="TextBox 28" id="28"/>
            <p:cNvSpPr txBox="true"/>
            <p:nvPr/>
          </p:nvSpPr>
          <p:spPr>
            <a:xfrm>
              <a:off x="0" y="-57150"/>
              <a:ext cx="1024622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40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29" id="29"/>
          <p:cNvSpPr/>
          <p:nvPr/>
        </p:nvSpPr>
        <p:spPr>
          <a:xfrm flipH="false" flipV="false" rot="120324">
            <a:off x="6268029" y="2195287"/>
            <a:ext cx="6071837" cy="1567638"/>
          </a:xfrm>
          <a:custGeom>
            <a:avLst/>
            <a:gdLst/>
            <a:ahLst/>
            <a:cxnLst/>
            <a:rect r="r" b="b" t="t" l="l"/>
            <a:pathLst>
              <a:path h="1567638" w="6071837">
                <a:moveTo>
                  <a:pt x="0" y="0"/>
                </a:moveTo>
                <a:lnTo>
                  <a:pt x="6071837" y="0"/>
                </a:lnTo>
                <a:lnTo>
                  <a:pt x="6071837" y="1567638"/>
                </a:lnTo>
                <a:lnTo>
                  <a:pt x="0" y="156763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3062654">
            <a:off x="15440501" y="5031527"/>
            <a:ext cx="1810087" cy="1566548"/>
          </a:xfrm>
          <a:custGeom>
            <a:avLst/>
            <a:gdLst/>
            <a:ahLst/>
            <a:cxnLst/>
            <a:rect r="r" b="b" t="t" l="l"/>
            <a:pathLst>
              <a:path h="1566548" w="1810087">
                <a:moveTo>
                  <a:pt x="0" y="0"/>
                </a:moveTo>
                <a:lnTo>
                  <a:pt x="1810087" y="0"/>
                </a:lnTo>
                <a:lnTo>
                  <a:pt x="1810087" y="1566548"/>
                </a:lnTo>
                <a:lnTo>
                  <a:pt x="0" y="156654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4340014">
            <a:off x="14309913" y="6789423"/>
            <a:ext cx="1756269" cy="1756269"/>
          </a:xfrm>
          <a:custGeom>
            <a:avLst/>
            <a:gdLst/>
            <a:ahLst/>
            <a:cxnLst/>
            <a:rect r="r" b="b" t="t" l="l"/>
            <a:pathLst>
              <a:path h="1756269" w="1756269">
                <a:moveTo>
                  <a:pt x="0" y="0"/>
                </a:moveTo>
                <a:lnTo>
                  <a:pt x="1756269" y="0"/>
                </a:lnTo>
                <a:lnTo>
                  <a:pt x="1756269" y="1756269"/>
                </a:lnTo>
                <a:lnTo>
                  <a:pt x="0" y="175626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-6459985">
            <a:off x="2527797" y="5107847"/>
            <a:ext cx="626645" cy="626645"/>
          </a:xfrm>
          <a:custGeom>
            <a:avLst/>
            <a:gdLst/>
            <a:ahLst/>
            <a:cxnLst/>
            <a:rect r="r" b="b" t="t" l="l"/>
            <a:pathLst>
              <a:path h="626645" w="626645">
                <a:moveTo>
                  <a:pt x="0" y="0"/>
                </a:moveTo>
                <a:lnTo>
                  <a:pt x="626645" y="0"/>
                </a:lnTo>
                <a:lnTo>
                  <a:pt x="626645" y="626645"/>
                </a:lnTo>
                <a:lnTo>
                  <a:pt x="0" y="62664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5400000">
            <a:off x="1756975" y="3341446"/>
            <a:ext cx="4518033" cy="4179181"/>
          </a:xfrm>
          <a:custGeom>
            <a:avLst/>
            <a:gdLst/>
            <a:ahLst/>
            <a:cxnLst/>
            <a:rect r="r" b="b" t="t" l="l"/>
            <a:pathLst>
              <a:path h="4179181" w="4518033">
                <a:moveTo>
                  <a:pt x="0" y="0"/>
                </a:moveTo>
                <a:lnTo>
                  <a:pt x="4518033" y="0"/>
                </a:lnTo>
                <a:lnTo>
                  <a:pt x="4518033" y="4179181"/>
                </a:lnTo>
                <a:lnTo>
                  <a:pt x="0" y="4179181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 l="0" t="0" r="0" b="0"/>
            </a:stretch>
          </a:blipFill>
        </p:spPr>
      </p:sp>
      <p:sp>
        <p:nvSpPr>
          <p:cNvPr name="TextBox 34" id="34"/>
          <p:cNvSpPr txBox="true"/>
          <p:nvPr/>
        </p:nvSpPr>
        <p:spPr>
          <a:xfrm rot="0">
            <a:off x="6356925" y="2330407"/>
            <a:ext cx="5871469" cy="11215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57"/>
              </a:lnSpc>
            </a:pPr>
            <a:r>
              <a:rPr lang="en-US" sz="6469">
                <a:solidFill>
                  <a:srgbClr val="3C2E3D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Kaza ve Kadere İman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6105581" y="3959100"/>
            <a:ext cx="6396732" cy="39905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23"/>
              </a:lnSpc>
            </a:pPr>
            <a:r>
              <a:rPr lang="en-US" sz="4516">
                <a:solidFill>
                  <a:srgbClr val="3C2E3D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Allah evrende olacak şeyleri planlamıştır. Bu şeyler zamanı gelince gerçekleşir. Müslüman Allah’ın belirlediği şeylerin gerçekleşeceğini  bilir.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AF9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393410" y="0"/>
            <a:ext cx="20399600" cy="10287000"/>
            <a:chOff x="0" y="0"/>
            <a:chExt cx="27199466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3716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3483466" y="0"/>
              <a:ext cx="13716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9370499" y="1028700"/>
            <a:ext cx="7888801" cy="8229600"/>
            <a:chOff x="0" y="0"/>
            <a:chExt cx="2077709" cy="216746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077709" cy="2167467"/>
            </a:xfrm>
            <a:custGeom>
              <a:avLst/>
              <a:gdLst/>
              <a:ahLst/>
              <a:cxnLst/>
              <a:rect r="r" b="b" t="t" l="l"/>
              <a:pathLst>
                <a:path h="2167467" w="2077709">
                  <a:moveTo>
                    <a:pt x="50050" y="0"/>
                  </a:moveTo>
                  <a:lnTo>
                    <a:pt x="2027658" y="0"/>
                  </a:lnTo>
                  <a:cubicBezTo>
                    <a:pt x="2055301" y="0"/>
                    <a:pt x="2077709" y="22408"/>
                    <a:pt x="2077709" y="50050"/>
                  </a:cubicBezTo>
                  <a:lnTo>
                    <a:pt x="2077709" y="2117416"/>
                  </a:lnTo>
                  <a:cubicBezTo>
                    <a:pt x="2077709" y="2145058"/>
                    <a:pt x="2055301" y="2167467"/>
                    <a:pt x="2027658" y="2167467"/>
                  </a:cubicBezTo>
                  <a:lnTo>
                    <a:pt x="50050" y="2167467"/>
                  </a:lnTo>
                  <a:cubicBezTo>
                    <a:pt x="36776" y="2167467"/>
                    <a:pt x="24046" y="2162194"/>
                    <a:pt x="14659" y="2152807"/>
                  </a:cubicBezTo>
                  <a:cubicBezTo>
                    <a:pt x="5273" y="2143421"/>
                    <a:pt x="0" y="2130690"/>
                    <a:pt x="0" y="2117416"/>
                  </a:cubicBezTo>
                  <a:lnTo>
                    <a:pt x="0" y="50050"/>
                  </a:lnTo>
                  <a:cubicBezTo>
                    <a:pt x="0" y="22408"/>
                    <a:pt x="22408" y="0"/>
                    <a:pt x="50050" y="0"/>
                  </a:cubicBezTo>
                  <a:close/>
                </a:path>
              </a:pathLst>
            </a:custGeom>
            <a:solidFill>
              <a:srgbClr val="AA917E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28575"/>
              <a:ext cx="2077709" cy="219604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014113" y="1028700"/>
            <a:ext cx="7888801" cy="8338649"/>
            <a:chOff x="0" y="0"/>
            <a:chExt cx="2077709" cy="2196188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077709" cy="2196187"/>
            </a:xfrm>
            <a:custGeom>
              <a:avLst/>
              <a:gdLst/>
              <a:ahLst/>
              <a:cxnLst/>
              <a:rect r="r" b="b" t="t" l="l"/>
              <a:pathLst>
                <a:path h="2196187" w="2077709">
                  <a:moveTo>
                    <a:pt x="50050" y="0"/>
                  </a:moveTo>
                  <a:lnTo>
                    <a:pt x="2027658" y="0"/>
                  </a:lnTo>
                  <a:cubicBezTo>
                    <a:pt x="2055301" y="0"/>
                    <a:pt x="2077709" y="22408"/>
                    <a:pt x="2077709" y="50050"/>
                  </a:cubicBezTo>
                  <a:lnTo>
                    <a:pt x="2077709" y="2146137"/>
                  </a:lnTo>
                  <a:cubicBezTo>
                    <a:pt x="2077709" y="2173779"/>
                    <a:pt x="2055301" y="2196187"/>
                    <a:pt x="2027658" y="2196187"/>
                  </a:cubicBezTo>
                  <a:lnTo>
                    <a:pt x="50050" y="2196187"/>
                  </a:lnTo>
                  <a:cubicBezTo>
                    <a:pt x="36776" y="2196187"/>
                    <a:pt x="24046" y="2190914"/>
                    <a:pt x="14659" y="2181528"/>
                  </a:cubicBezTo>
                  <a:cubicBezTo>
                    <a:pt x="5273" y="2172142"/>
                    <a:pt x="0" y="2159411"/>
                    <a:pt x="0" y="2146137"/>
                  </a:cubicBezTo>
                  <a:lnTo>
                    <a:pt x="0" y="50050"/>
                  </a:lnTo>
                  <a:cubicBezTo>
                    <a:pt x="0" y="22408"/>
                    <a:pt x="22408" y="0"/>
                    <a:pt x="50050" y="0"/>
                  </a:cubicBezTo>
                  <a:close/>
                </a:path>
              </a:pathLst>
            </a:custGeom>
            <a:solidFill>
              <a:srgbClr val="AA917E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28575"/>
              <a:ext cx="2077709" cy="222476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-291588">
            <a:off x="2164248" y="2030373"/>
            <a:ext cx="5588530" cy="6017260"/>
          </a:xfrm>
          <a:custGeom>
            <a:avLst/>
            <a:gdLst/>
            <a:ahLst/>
            <a:cxnLst/>
            <a:rect r="r" b="b" t="t" l="l"/>
            <a:pathLst>
              <a:path h="6017260" w="5588530">
                <a:moveTo>
                  <a:pt x="0" y="0"/>
                </a:moveTo>
                <a:lnTo>
                  <a:pt x="5588530" y="0"/>
                </a:lnTo>
                <a:lnTo>
                  <a:pt x="5588530" y="6017260"/>
                </a:lnTo>
                <a:lnTo>
                  <a:pt x="0" y="60172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10412161" y="1528510"/>
            <a:ext cx="6345467" cy="7229980"/>
            <a:chOff x="0" y="0"/>
            <a:chExt cx="1671234" cy="1904192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671234" cy="1904192"/>
            </a:xfrm>
            <a:custGeom>
              <a:avLst/>
              <a:gdLst/>
              <a:ahLst/>
              <a:cxnLst/>
              <a:rect r="r" b="b" t="t" l="l"/>
              <a:pathLst>
                <a:path h="1904192" w="1671234">
                  <a:moveTo>
                    <a:pt x="62224" y="0"/>
                  </a:moveTo>
                  <a:lnTo>
                    <a:pt x="1609011" y="0"/>
                  </a:lnTo>
                  <a:cubicBezTo>
                    <a:pt x="1643376" y="0"/>
                    <a:pt x="1671234" y="27858"/>
                    <a:pt x="1671234" y="62224"/>
                  </a:cubicBezTo>
                  <a:lnTo>
                    <a:pt x="1671234" y="1841969"/>
                  </a:lnTo>
                  <a:cubicBezTo>
                    <a:pt x="1671234" y="1876334"/>
                    <a:pt x="1643376" y="1904192"/>
                    <a:pt x="1609011" y="1904192"/>
                  </a:cubicBezTo>
                  <a:lnTo>
                    <a:pt x="62224" y="1904192"/>
                  </a:lnTo>
                  <a:cubicBezTo>
                    <a:pt x="27858" y="1904192"/>
                    <a:pt x="0" y="1876334"/>
                    <a:pt x="0" y="1841969"/>
                  </a:cubicBezTo>
                  <a:lnTo>
                    <a:pt x="0" y="62224"/>
                  </a:lnTo>
                  <a:cubicBezTo>
                    <a:pt x="0" y="27858"/>
                    <a:pt x="27858" y="0"/>
                    <a:pt x="62224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825445"/>
              </a:solidFill>
              <a:prstDash val="dash"/>
              <a:round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0" y="-28575"/>
              <a:ext cx="1671234" cy="19327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5" id="15"/>
          <p:cNvSpPr/>
          <p:nvPr/>
        </p:nvSpPr>
        <p:spPr>
          <a:xfrm flipH="false" flipV="false" rot="0">
            <a:off x="8604446" y="1627622"/>
            <a:ext cx="1079108" cy="7365787"/>
          </a:xfrm>
          <a:custGeom>
            <a:avLst/>
            <a:gdLst/>
            <a:ahLst/>
            <a:cxnLst/>
            <a:rect r="r" b="b" t="t" l="l"/>
            <a:pathLst>
              <a:path h="7365787" w="1079108">
                <a:moveTo>
                  <a:pt x="0" y="0"/>
                </a:moveTo>
                <a:lnTo>
                  <a:pt x="1079108" y="0"/>
                </a:lnTo>
                <a:lnTo>
                  <a:pt x="1079108" y="7365787"/>
                </a:lnTo>
                <a:lnTo>
                  <a:pt x="0" y="73657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-56269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5755625" y="5563064"/>
            <a:ext cx="2532375" cy="6390851"/>
          </a:xfrm>
          <a:custGeom>
            <a:avLst/>
            <a:gdLst/>
            <a:ahLst/>
            <a:cxnLst/>
            <a:rect r="r" b="b" t="t" l="l"/>
            <a:pathLst>
              <a:path h="6390851" w="2532375">
                <a:moveTo>
                  <a:pt x="0" y="0"/>
                </a:moveTo>
                <a:lnTo>
                  <a:pt x="2532375" y="0"/>
                </a:lnTo>
                <a:lnTo>
                  <a:pt x="2532375" y="6390852"/>
                </a:lnTo>
                <a:lnTo>
                  <a:pt x="0" y="63908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488925" y="456628"/>
            <a:ext cx="1889686" cy="1843440"/>
          </a:xfrm>
          <a:custGeom>
            <a:avLst/>
            <a:gdLst/>
            <a:ahLst/>
            <a:cxnLst/>
            <a:rect r="r" b="b" t="t" l="l"/>
            <a:pathLst>
              <a:path h="1843440" w="1889686">
                <a:moveTo>
                  <a:pt x="0" y="0"/>
                </a:moveTo>
                <a:lnTo>
                  <a:pt x="1889686" y="0"/>
                </a:lnTo>
                <a:lnTo>
                  <a:pt x="1889686" y="1843440"/>
                </a:lnTo>
                <a:lnTo>
                  <a:pt x="0" y="18434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10997917" y="2311679"/>
            <a:ext cx="5173955" cy="53212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Ahkio"/>
                <a:ea typeface="Ahkio"/>
                <a:cs typeface="Ahkio"/>
                <a:sym typeface="Ahkio"/>
              </a:rPr>
              <a:t>boyun eğmek, itaat etmek gibi anlamlara gelir. Allah’ın emrettiği ve yapmamızı istediği davranışara denir. </a:t>
            </a:r>
          </a:p>
        </p:txBody>
      </p:sp>
      <p:sp>
        <p:nvSpPr>
          <p:cNvPr name="TextBox 19" id="19"/>
          <p:cNvSpPr txBox="true"/>
          <p:nvPr/>
        </p:nvSpPr>
        <p:spPr>
          <a:xfrm rot="-336527">
            <a:off x="1869264" y="3719151"/>
            <a:ext cx="6386001" cy="25442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416"/>
              </a:lnSpc>
            </a:pPr>
            <a:r>
              <a:rPr lang="en-US" sz="14583">
                <a:solidFill>
                  <a:srgbClr val="000000"/>
                </a:solidFill>
                <a:latin typeface="Ahkio"/>
                <a:ea typeface="Ahkio"/>
                <a:cs typeface="Ahkio"/>
                <a:sym typeface="Ahkio"/>
              </a:rPr>
              <a:t>ibadet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7EFE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393410" y="0"/>
            <a:ext cx="20399600" cy="10287000"/>
            <a:chOff x="0" y="0"/>
            <a:chExt cx="27199466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3716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3483466" y="0"/>
              <a:ext cx="13716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10656418">
            <a:off x="1000169" y="902880"/>
            <a:ext cx="15080543" cy="7722103"/>
            <a:chOff x="0" y="0"/>
            <a:chExt cx="3971830" cy="203380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971830" cy="2033805"/>
            </a:xfrm>
            <a:custGeom>
              <a:avLst/>
              <a:gdLst/>
              <a:ahLst/>
              <a:cxnLst/>
              <a:rect r="r" b="b" t="t" l="l"/>
              <a:pathLst>
                <a:path h="2033805" w="3971830">
                  <a:moveTo>
                    <a:pt x="26182" y="0"/>
                  </a:moveTo>
                  <a:lnTo>
                    <a:pt x="3945648" y="0"/>
                  </a:lnTo>
                  <a:cubicBezTo>
                    <a:pt x="3960108" y="0"/>
                    <a:pt x="3971830" y="11722"/>
                    <a:pt x="3971830" y="26182"/>
                  </a:cubicBezTo>
                  <a:lnTo>
                    <a:pt x="3971830" y="2007623"/>
                  </a:lnTo>
                  <a:cubicBezTo>
                    <a:pt x="3971830" y="2014567"/>
                    <a:pt x="3969072" y="2021226"/>
                    <a:pt x="3964162" y="2026136"/>
                  </a:cubicBezTo>
                  <a:cubicBezTo>
                    <a:pt x="3959251" y="2031047"/>
                    <a:pt x="3952592" y="2033805"/>
                    <a:pt x="3945648" y="2033805"/>
                  </a:cubicBezTo>
                  <a:lnTo>
                    <a:pt x="26182" y="2033805"/>
                  </a:lnTo>
                  <a:cubicBezTo>
                    <a:pt x="19238" y="2033805"/>
                    <a:pt x="12579" y="2031047"/>
                    <a:pt x="7669" y="2026136"/>
                  </a:cubicBezTo>
                  <a:cubicBezTo>
                    <a:pt x="2758" y="2021226"/>
                    <a:pt x="0" y="2014567"/>
                    <a:pt x="0" y="2007623"/>
                  </a:cubicBezTo>
                  <a:lnTo>
                    <a:pt x="0" y="26182"/>
                  </a:lnTo>
                  <a:cubicBezTo>
                    <a:pt x="0" y="19238"/>
                    <a:pt x="2758" y="12579"/>
                    <a:pt x="7669" y="7669"/>
                  </a:cubicBezTo>
                  <a:cubicBezTo>
                    <a:pt x="12579" y="2758"/>
                    <a:pt x="19238" y="0"/>
                    <a:pt x="26182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47625"/>
              <a:ext cx="3971830" cy="208143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10656418">
            <a:off x="16394250" y="457670"/>
            <a:ext cx="5310462" cy="7722103"/>
            <a:chOff x="0" y="0"/>
            <a:chExt cx="1398640" cy="2033805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398640" cy="2033805"/>
            </a:xfrm>
            <a:custGeom>
              <a:avLst/>
              <a:gdLst/>
              <a:ahLst/>
              <a:cxnLst/>
              <a:rect r="r" b="b" t="t" l="l"/>
              <a:pathLst>
                <a:path h="2033805" w="1398640">
                  <a:moveTo>
                    <a:pt x="74351" y="0"/>
                  </a:moveTo>
                  <a:lnTo>
                    <a:pt x="1324289" y="0"/>
                  </a:lnTo>
                  <a:cubicBezTo>
                    <a:pt x="1344008" y="0"/>
                    <a:pt x="1362920" y="7833"/>
                    <a:pt x="1376863" y="21777"/>
                  </a:cubicBezTo>
                  <a:cubicBezTo>
                    <a:pt x="1390807" y="35720"/>
                    <a:pt x="1398640" y="54632"/>
                    <a:pt x="1398640" y="74351"/>
                  </a:cubicBezTo>
                  <a:lnTo>
                    <a:pt x="1398640" y="1959454"/>
                  </a:lnTo>
                  <a:cubicBezTo>
                    <a:pt x="1398640" y="1979173"/>
                    <a:pt x="1390807" y="1998085"/>
                    <a:pt x="1376863" y="2012028"/>
                  </a:cubicBezTo>
                  <a:cubicBezTo>
                    <a:pt x="1362920" y="2025971"/>
                    <a:pt x="1344008" y="2033805"/>
                    <a:pt x="1324289" y="2033805"/>
                  </a:cubicBezTo>
                  <a:lnTo>
                    <a:pt x="74351" y="2033805"/>
                  </a:lnTo>
                  <a:cubicBezTo>
                    <a:pt x="54632" y="2033805"/>
                    <a:pt x="35720" y="2025971"/>
                    <a:pt x="21777" y="2012028"/>
                  </a:cubicBezTo>
                  <a:cubicBezTo>
                    <a:pt x="7833" y="1998085"/>
                    <a:pt x="0" y="1979173"/>
                    <a:pt x="0" y="1959454"/>
                  </a:cubicBezTo>
                  <a:lnTo>
                    <a:pt x="0" y="74351"/>
                  </a:lnTo>
                  <a:cubicBezTo>
                    <a:pt x="0" y="54632"/>
                    <a:pt x="7833" y="35720"/>
                    <a:pt x="21777" y="21777"/>
                  </a:cubicBezTo>
                  <a:cubicBezTo>
                    <a:pt x="35720" y="7833"/>
                    <a:pt x="54632" y="0"/>
                    <a:pt x="74351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28575"/>
              <a:ext cx="1398640" cy="206238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10675089">
            <a:off x="15664256" y="993865"/>
            <a:ext cx="1142189" cy="6649712"/>
          </a:xfrm>
          <a:custGeom>
            <a:avLst/>
            <a:gdLst/>
            <a:ahLst/>
            <a:cxnLst/>
            <a:rect r="r" b="b" t="t" l="l"/>
            <a:pathLst>
              <a:path h="6649712" w="1142189">
                <a:moveTo>
                  <a:pt x="0" y="0"/>
                </a:moveTo>
                <a:lnTo>
                  <a:pt x="1142189" y="0"/>
                </a:lnTo>
                <a:lnTo>
                  <a:pt x="1142189" y="6649712"/>
                </a:lnTo>
                <a:lnTo>
                  <a:pt x="0" y="66497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-83216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-149877">
            <a:off x="1820159" y="1534067"/>
            <a:ext cx="13237751" cy="6613591"/>
            <a:chOff x="0" y="0"/>
            <a:chExt cx="3486486" cy="1741851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3486486" cy="1741851"/>
            </a:xfrm>
            <a:custGeom>
              <a:avLst/>
              <a:gdLst/>
              <a:ahLst/>
              <a:cxnLst/>
              <a:rect r="r" b="b" t="t" l="l"/>
              <a:pathLst>
                <a:path h="1741851" w="3486486">
                  <a:moveTo>
                    <a:pt x="29827" y="0"/>
                  </a:moveTo>
                  <a:lnTo>
                    <a:pt x="3456660" y="0"/>
                  </a:lnTo>
                  <a:cubicBezTo>
                    <a:pt x="3473132" y="0"/>
                    <a:pt x="3486486" y="13354"/>
                    <a:pt x="3486486" y="29827"/>
                  </a:cubicBezTo>
                  <a:lnTo>
                    <a:pt x="3486486" y="1712024"/>
                  </a:lnTo>
                  <a:cubicBezTo>
                    <a:pt x="3486486" y="1719935"/>
                    <a:pt x="3483344" y="1727521"/>
                    <a:pt x="3477750" y="1733115"/>
                  </a:cubicBezTo>
                  <a:cubicBezTo>
                    <a:pt x="3472156" y="1738709"/>
                    <a:pt x="3464570" y="1741851"/>
                    <a:pt x="3456660" y="1741851"/>
                  </a:cubicBezTo>
                  <a:lnTo>
                    <a:pt x="29827" y="1741851"/>
                  </a:lnTo>
                  <a:cubicBezTo>
                    <a:pt x="13354" y="1741851"/>
                    <a:pt x="0" y="1728497"/>
                    <a:pt x="0" y="1712024"/>
                  </a:cubicBezTo>
                  <a:lnTo>
                    <a:pt x="0" y="29827"/>
                  </a:lnTo>
                  <a:cubicBezTo>
                    <a:pt x="0" y="13354"/>
                    <a:pt x="13354" y="0"/>
                    <a:pt x="29827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C79179"/>
              </a:solidFill>
              <a:prstDash val="dash"/>
              <a:round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0" y="-47625"/>
              <a:ext cx="3486486" cy="178947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5" id="15"/>
          <p:cNvSpPr/>
          <p:nvPr/>
        </p:nvSpPr>
        <p:spPr>
          <a:xfrm flipH="false" flipV="false" rot="-157607">
            <a:off x="5025563" y="2187346"/>
            <a:ext cx="6332438" cy="1542812"/>
          </a:xfrm>
          <a:custGeom>
            <a:avLst/>
            <a:gdLst/>
            <a:ahLst/>
            <a:cxnLst/>
            <a:rect r="r" b="b" t="t" l="l"/>
            <a:pathLst>
              <a:path h="1542812" w="6332438">
                <a:moveTo>
                  <a:pt x="0" y="0"/>
                </a:moveTo>
                <a:lnTo>
                  <a:pt x="6332438" y="0"/>
                </a:lnTo>
                <a:lnTo>
                  <a:pt x="6332438" y="1542812"/>
                </a:lnTo>
                <a:lnTo>
                  <a:pt x="0" y="15428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4180709" y="4655483"/>
            <a:ext cx="453658" cy="471946"/>
          </a:xfrm>
          <a:custGeom>
            <a:avLst/>
            <a:gdLst/>
            <a:ahLst/>
            <a:cxnLst/>
            <a:rect r="r" b="b" t="t" l="l"/>
            <a:pathLst>
              <a:path h="471946" w="453658">
                <a:moveTo>
                  <a:pt x="0" y="0"/>
                </a:moveTo>
                <a:lnTo>
                  <a:pt x="453658" y="0"/>
                </a:lnTo>
                <a:lnTo>
                  <a:pt x="453658" y="471947"/>
                </a:lnTo>
                <a:lnTo>
                  <a:pt x="0" y="4719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4233734" y="6455742"/>
            <a:ext cx="453658" cy="471946"/>
          </a:xfrm>
          <a:custGeom>
            <a:avLst/>
            <a:gdLst/>
            <a:ahLst/>
            <a:cxnLst/>
            <a:rect r="r" b="b" t="t" l="l"/>
            <a:pathLst>
              <a:path h="471946" w="453658">
                <a:moveTo>
                  <a:pt x="0" y="0"/>
                </a:moveTo>
                <a:lnTo>
                  <a:pt x="453658" y="0"/>
                </a:lnTo>
                <a:lnTo>
                  <a:pt x="453658" y="471946"/>
                </a:lnTo>
                <a:lnTo>
                  <a:pt x="0" y="47194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337683" y="6455742"/>
            <a:ext cx="3562676" cy="3406809"/>
          </a:xfrm>
          <a:custGeom>
            <a:avLst/>
            <a:gdLst/>
            <a:ahLst/>
            <a:cxnLst/>
            <a:rect r="r" b="b" t="t" l="l"/>
            <a:pathLst>
              <a:path h="3406809" w="3562676">
                <a:moveTo>
                  <a:pt x="0" y="0"/>
                </a:moveTo>
                <a:lnTo>
                  <a:pt x="3562676" y="0"/>
                </a:lnTo>
                <a:lnTo>
                  <a:pt x="3562676" y="3406809"/>
                </a:lnTo>
                <a:lnTo>
                  <a:pt x="0" y="340680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2207979">
            <a:off x="14260440" y="287270"/>
            <a:ext cx="3949821" cy="2503199"/>
          </a:xfrm>
          <a:custGeom>
            <a:avLst/>
            <a:gdLst/>
            <a:ahLst/>
            <a:cxnLst/>
            <a:rect r="r" b="b" t="t" l="l"/>
            <a:pathLst>
              <a:path h="2503199" w="3949821">
                <a:moveTo>
                  <a:pt x="0" y="0"/>
                </a:moveTo>
                <a:lnTo>
                  <a:pt x="3949821" y="0"/>
                </a:lnTo>
                <a:lnTo>
                  <a:pt x="3949821" y="2503199"/>
                </a:lnTo>
                <a:lnTo>
                  <a:pt x="0" y="250319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-150212">
            <a:off x="4248029" y="2506328"/>
            <a:ext cx="7535466" cy="876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5600" spc="901">
                <a:solidFill>
                  <a:srgbClr val="000000"/>
                </a:solidFill>
                <a:latin typeface="Ahkio"/>
                <a:ea typeface="Ahkio"/>
                <a:cs typeface="Ahkio"/>
                <a:sym typeface="Ahkio"/>
              </a:rPr>
              <a:t>NOTLAR</a:t>
            </a:r>
          </a:p>
        </p:txBody>
      </p:sp>
      <p:sp>
        <p:nvSpPr>
          <p:cNvPr name="TextBox 21" id="21"/>
          <p:cNvSpPr txBox="true"/>
          <p:nvPr/>
        </p:nvSpPr>
        <p:spPr>
          <a:xfrm rot="-139881">
            <a:off x="4985603" y="4228949"/>
            <a:ext cx="7378678" cy="1235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99"/>
              </a:lnSpc>
              <a:spcBef>
                <a:spcPct val="0"/>
              </a:spcBef>
            </a:pPr>
            <a:r>
              <a:rPr lang="en-US" sz="3499">
                <a:solidFill>
                  <a:srgbClr val="000000"/>
                </a:solidFill>
                <a:latin typeface="Ahkio"/>
                <a:ea typeface="Ahkio"/>
                <a:cs typeface="Ahkio"/>
                <a:sym typeface="Ahkio"/>
              </a:rPr>
              <a:t>Allah’ın rızasını kazanmak için yapılan her güzel davranış ibadettir.</a:t>
            </a:r>
          </a:p>
        </p:txBody>
      </p:sp>
      <p:sp>
        <p:nvSpPr>
          <p:cNvPr name="TextBox 22" id="22"/>
          <p:cNvSpPr txBox="true"/>
          <p:nvPr/>
        </p:nvSpPr>
        <p:spPr>
          <a:xfrm rot="-139881">
            <a:off x="5038628" y="6029207"/>
            <a:ext cx="7378678" cy="1235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99"/>
              </a:lnSpc>
              <a:spcBef>
                <a:spcPct val="0"/>
              </a:spcBef>
            </a:pPr>
            <a:r>
              <a:rPr lang="en-US" sz="3499">
                <a:solidFill>
                  <a:srgbClr val="000000"/>
                </a:solidFill>
                <a:latin typeface="Ahkio"/>
                <a:ea typeface="Ahkio"/>
                <a:cs typeface="Ahkio"/>
                <a:sym typeface="Ahkio"/>
              </a:rPr>
              <a:t>İbadetlerde sürekli olmak ahlakımızı güzelleştirir.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C917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5164201" y="2618086"/>
            <a:ext cx="2279617" cy="1191585"/>
            <a:chOff x="0" y="0"/>
            <a:chExt cx="3039489" cy="1588780"/>
          </a:xfrm>
        </p:grpSpPr>
        <p:grpSp>
          <p:nvGrpSpPr>
            <p:cNvPr name="Group 3" id="3"/>
            <p:cNvGrpSpPr/>
            <p:nvPr/>
          </p:nvGrpSpPr>
          <p:grpSpPr>
            <a:xfrm rot="0">
              <a:off x="0" y="0"/>
              <a:ext cx="3039489" cy="1588780"/>
              <a:chOff x="0" y="0"/>
              <a:chExt cx="620810" cy="324506"/>
            </a:xfrm>
          </p:grpSpPr>
          <p:sp>
            <p:nvSpPr>
              <p:cNvPr name="Freeform 4" id="4"/>
              <p:cNvSpPr/>
              <p:nvPr/>
            </p:nvSpPr>
            <p:spPr>
              <a:xfrm flipH="false" flipV="false" rot="0">
                <a:off x="0" y="0"/>
                <a:ext cx="620810" cy="324506"/>
              </a:xfrm>
              <a:custGeom>
                <a:avLst/>
                <a:gdLst/>
                <a:ahLst/>
                <a:cxnLst/>
                <a:rect r="r" b="b" t="t" l="l"/>
                <a:pathLst>
                  <a:path h="324506" w="620810">
                    <a:moveTo>
                      <a:pt x="84904" y="0"/>
                    </a:moveTo>
                    <a:lnTo>
                      <a:pt x="535907" y="0"/>
                    </a:lnTo>
                    <a:cubicBezTo>
                      <a:pt x="558424" y="0"/>
                      <a:pt x="580020" y="8945"/>
                      <a:pt x="595943" y="24868"/>
                    </a:cubicBezTo>
                    <a:cubicBezTo>
                      <a:pt x="611865" y="40790"/>
                      <a:pt x="620810" y="62386"/>
                      <a:pt x="620810" y="84904"/>
                    </a:cubicBezTo>
                    <a:lnTo>
                      <a:pt x="620810" y="239602"/>
                    </a:lnTo>
                    <a:cubicBezTo>
                      <a:pt x="620810" y="262120"/>
                      <a:pt x="611865" y="283715"/>
                      <a:pt x="595943" y="299638"/>
                    </a:cubicBezTo>
                    <a:cubicBezTo>
                      <a:pt x="580020" y="315560"/>
                      <a:pt x="558424" y="324506"/>
                      <a:pt x="535907" y="324506"/>
                    </a:cubicBezTo>
                    <a:lnTo>
                      <a:pt x="84904" y="324506"/>
                    </a:lnTo>
                    <a:cubicBezTo>
                      <a:pt x="62386" y="324506"/>
                      <a:pt x="40790" y="315560"/>
                      <a:pt x="24868" y="299638"/>
                    </a:cubicBezTo>
                    <a:cubicBezTo>
                      <a:pt x="8945" y="283715"/>
                      <a:pt x="0" y="262120"/>
                      <a:pt x="0" y="239602"/>
                    </a:cubicBezTo>
                    <a:lnTo>
                      <a:pt x="0" y="84904"/>
                    </a:lnTo>
                    <a:cubicBezTo>
                      <a:pt x="0" y="62386"/>
                      <a:pt x="8945" y="40790"/>
                      <a:pt x="24868" y="24868"/>
                    </a:cubicBezTo>
                    <a:cubicBezTo>
                      <a:pt x="40790" y="8945"/>
                      <a:pt x="62386" y="0"/>
                      <a:pt x="84904" y="0"/>
                    </a:cubicBezTo>
                    <a:close/>
                  </a:path>
                </a:pathLst>
              </a:custGeom>
              <a:solidFill>
                <a:srgbClr val="E78462"/>
              </a:solidFill>
            </p:spPr>
          </p:sp>
          <p:sp>
            <p:nvSpPr>
              <p:cNvPr name="TextBox 5" id="5"/>
              <p:cNvSpPr txBox="true"/>
              <p:nvPr/>
            </p:nvSpPr>
            <p:spPr>
              <a:xfrm>
                <a:off x="0" y="-47625"/>
                <a:ext cx="620810" cy="372131"/>
              </a:xfrm>
              <a:prstGeom prst="rect">
                <a:avLst/>
              </a:prstGeom>
            </p:spPr>
            <p:txBody>
              <a:bodyPr anchor="ctr" rtlCol="false" tIns="51986" lIns="51986" bIns="51986" rIns="51986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6" id="6"/>
            <p:cNvGrpSpPr/>
            <p:nvPr/>
          </p:nvGrpSpPr>
          <p:grpSpPr>
            <a:xfrm rot="0">
              <a:off x="1234950" y="117213"/>
              <a:ext cx="1688828" cy="1354354"/>
              <a:chOff x="0" y="0"/>
              <a:chExt cx="344940" cy="276625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344940" cy="276625"/>
              </a:xfrm>
              <a:custGeom>
                <a:avLst/>
                <a:gdLst/>
                <a:ahLst/>
                <a:cxnLst/>
                <a:rect r="r" b="b" t="t" l="l"/>
                <a:pathLst>
                  <a:path h="276625" w="344940">
                    <a:moveTo>
                      <a:pt x="122245" y="0"/>
                    </a:moveTo>
                    <a:lnTo>
                      <a:pt x="222695" y="0"/>
                    </a:lnTo>
                    <a:cubicBezTo>
                      <a:pt x="290209" y="0"/>
                      <a:pt x="344940" y="54731"/>
                      <a:pt x="344940" y="122245"/>
                    </a:cubicBezTo>
                    <a:lnTo>
                      <a:pt x="344940" y="154379"/>
                    </a:lnTo>
                    <a:cubicBezTo>
                      <a:pt x="344940" y="221893"/>
                      <a:pt x="290209" y="276625"/>
                      <a:pt x="222695" y="276625"/>
                    </a:cubicBezTo>
                    <a:lnTo>
                      <a:pt x="122245" y="276625"/>
                    </a:lnTo>
                    <a:cubicBezTo>
                      <a:pt x="54731" y="276625"/>
                      <a:pt x="0" y="221893"/>
                      <a:pt x="0" y="154379"/>
                    </a:cubicBezTo>
                    <a:lnTo>
                      <a:pt x="0" y="122245"/>
                    </a:lnTo>
                    <a:cubicBezTo>
                      <a:pt x="0" y="54731"/>
                      <a:pt x="54731" y="0"/>
                      <a:pt x="122245" y="0"/>
                    </a:cubicBezTo>
                    <a:close/>
                  </a:path>
                </a:pathLst>
              </a:custGeom>
              <a:solidFill>
                <a:srgbClr val="E78462"/>
              </a:solidFill>
              <a:ln w="28575" cap="sq">
                <a:solidFill>
                  <a:srgbClr val="FCF4E8"/>
                </a:solidFill>
                <a:prstDash val="lgDash"/>
                <a:miter/>
              </a:ln>
            </p:spPr>
          </p:sp>
          <p:sp>
            <p:nvSpPr>
              <p:cNvPr name="TextBox 8" id="8"/>
              <p:cNvSpPr txBox="true"/>
              <p:nvPr/>
            </p:nvSpPr>
            <p:spPr>
              <a:xfrm>
                <a:off x="0" y="-47625"/>
                <a:ext cx="344940" cy="324250"/>
              </a:xfrm>
              <a:prstGeom prst="rect">
                <a:avLst/>
              </a:prstGeom>
            </p:spPr>
            <p:txBody>
              <a:bodyPr anchor="ctr" rtlCol="false" tIns="51986" lIns="51986" bIns="51986" rIns="51986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</p:grpSp>
      <p:grpSp>
        <p:nvGrpSpPr>
          <p:cNvPr name="Group 9" id="9"/>
          <p:cNvGrpSpPr/>
          <p:nvPr/>
        </p:nvGrpSpPr>
        <p:grpSpPr>
          <a:xfrm rot="0">
            <a:off x="15164201" y="3904500"/>
            <a:ext cx="2279617" cy="1191585"/>
            <a:chOff x="0" y="0"/>
            <a:chExt cx="3039489" cy="1588780"/>
          </a:xfrm>
        </p:grpSpPr>
        <p:grpSp>
          <p:nvGrpSpPr>
            <p:cNvPr name="Group 10" id="10"/>
            <p:cNvGrpSpPr/>
            <p:nvPr/>
          </p:nvGrpSpPr>
          <p:grpSpPr>
            <a:xfrm rot="0">
              <a:off x="0" y="0"/>
              <a:ext cx="3039489" cy="1588780"/>
              <a:chOff x="0" y="0"/>
              <a:chExt cx="620810" cy="324506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620810" cy="324506"/>
              </a:xfrm>
              <a:custGeom>
                <a:avLst/>
                <a:gdLst/>
                <a:ahLst/>
                <a:cxnLst/>
                <a:rect r="r" b="b" t="t" l="l"/>
                <a:pathLst>
                  <a:path h="324506" w="620810">
                    <a:moveTo>
                      <a:pt x="84904" y="0"/>
                    </a:moveTo>
                    <a:lnTo>
                      <a:pt x="535907" y="0"/>
                    </a:lnTo>
                    <a:cubicBezTo>
                      <a:pt x="558424" y="0"/>
                      <a:pt x="580020" y="8945"/>
                      <a:pt x="595943" y="24868"/>
                    </a:cubicBezTo>
                    <a:cubicBezTo>
                      <a:pt x="611865" y="40790"/>
                      <a:pt x="620810" y="62386"/>
                      <a:pt x="620810" y="84904"/>
                    </a:cubicBezTo>
                    <a:lnTo>
                      <a:pt x="620810" y="239602"/>
                    </a:lnTo>
                    <a:cubicBezTo>
                      <a:pt x="620810" y="262120"/>
                      <a:pt x="611865" y="283715"/>
                      <a:pt x="595943" y="299638"/>
                    </a:cubicBezTo>
                    <a:cubicBezTo>
                      <a:pt x="580020" y="315560"/>
                      <a:pt x="558424" y="324506"/>
                      <a:pt x="535907" y="324506"/>
                    </a:cubicBezTo>
                    <a:lnTo>
                      <a:pt x="84904" y="324506"/>
                    </a:lnTo>
                    <a:cubicBezTo>
                      <a:pt x="62386" y="324506"/>
                      <a:pt x="40790" y="315560"/>
                      <a:pt x="24868" y="299638"/>
                    </a:cubicBezTo>
                    <a:cubicBezTo>
                      <a:pt x="8945" y="283715"/>
                      <a:pt x="0" y="262120"/>
                      <a:pt x="0" y="239602"/>
                    </a:cubicBezTo>
                    <a:lnTo>
                      <a:pt x="0" y="84904"/>
                    </a:lnTo>
                    <a:cubicBezTo>
                      <a:pt x="0" y="62386"/>
                      <a:pt x="8945" y="40790"/>
                      <a:pt x="24868" y="24868"/>
                    </a:cubicBezTo>
                    <a:cubicBezTo>
                      <a:pt x="40790" y="8945"/>
                      <a:pt x="62386" y="0"/>
                      <a:pt x="84904" y="0"/>
                    </a:cubicBezTo>
                    <a:close/>
                  </a:path>
                </a:pathLst>
              </a:custGeom>
              <a:solidFill>
                <a:srgbClr val="FFCF91"/>
              </a:solidFill>
            </p:spPr>
          </p:sp>
          <p:sp>
            <p:nvSpPr>
              <p:cNvPr name="TextBox 12" id="12"/>
              <p:cNvSpPr txBox="true"/>
              <p:nvPr/>
            </p:nvSpPr>
            <p:spPr>
              <a:xfrm>
                <a:off x="0" y="-47625"/>
                <a:ext cx="620810" cy="372131"/>
              </a:xfrm>
              <a:prstGeom prst="rect">
                <a:avLst/>
              </a:prstGeom>
            </p:spPr>
            <p:txBody>
              <a:bodyPr anchor="ctr" rtlCol="false" tIns="51986" lIns="51986" bIns="51986" rIns="51986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13" id="13"/>
            <p:cNvGrpSpPr/>
            <p:nvPr/>
          </p:nvGrpSpPr>
          <p:grpSpPr>
            <a:xfrm rot="0">
              <a:off x="1234950" y="117213"/>
              <a:ext cx="1688828" cy="1354354"/>
              <a:chOff x="0" y="0"/>
              <a:chExt cx="344940" cy="276625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344940" cy="276625"/>
              </a:xfrm>
              <a:custGeom>
                <a:avLst/>
                <a:gdLst/>
                <a:ahLst/>
                <a:cxnLst/>
                <a:rect r="r" b="b" t="t" l="l"/>
                <a:pathLst>
                  <a:path h="276625" w="344940">
                    <a:moveTo>
                      <a:pt x="122245" y="0"/>
                    </a:moveTo>
                    <a:lnTo>
                      <a:pt x="222695" y="0"/>
                    </a:lnTo>
                    <a:cubicBezTo>
                      <a:pt x="290209" y="0"/>
                      <a:pt x="344940" y="54731"/>
                      <a:pt x="344940" y="122245"/>
                    </a:cubicBezTo>
                    <a:lnTo>
                      <a:pt x="344940" y="154379"/>
                    </a:lnTo>
                    <a:cubicBezTo>
                      <a:pt x="344940" y="221893"/>
                      <a:pt x="290209" y="276625"/>
                      <a:pt x="222695" y="276625"/>
                    </a:cubicBezTo>
                    <a:lnTo>
                      <a:pt x="122245" y="276625"/>
                    </a:lnTo>
                    <a:cubicBezTo>
                      <a:pt x="54731" y="276625"/>
                      <a:pt x="0" y="221893"/>
                      <a:pt x="0" y="154379"/>
                    </a:cubicBezTo>
                    <a:lnTo>
                      <a:pt x="0" y="122245"/>
                    </a:lnTo>
                    <a:cubicBezTo>
                      <a:pt x="0" y="54731"/>
                      <a:pt x="54731" y="0"/>
                      <a:pt x="122245" y="0"/>
                    </a:cubicBezTo>
                    <a:close/>
                  </a:path>
                </a:pathLst>
              </a:custGeom>
              <a:solidFill>
                <a:srgbClr val="FFCF91"/>
              </a:solidFill>
              <a:ln w="28575" cap="sq">
                <a:solidFill>
                  <a:srgbClr val="FCF4E8"/>
                </a:solidFill>
                <a:prstDash val="lgDash"/>
                <a:miter/>
              </a:ln>
            </p:spPr>
          </p:sp>
          <p:sp>
            <p:nvSpPr>
              <p:cNvPr name="TextBox 15" id="15"/>
              <p:cNvSpPr txBox="true"/>
              <p:nvPr/>
            </p:nvSpPr>
            <p:spPr>
              <a:xfrm>
                <a:off x="0" y="-47625"/>
                <a:ext cx="344940" cy="324250"/>
              </a:xfrm>
              <a:prstGeom prst="rect">
                <a:avLst/>
              </a:prstGeom>
            </p:spPr>
            <p:txBody>
              <a:bodyPr anchor="ctr" rtlCol="false" tIns="51986" lIns="51986" bIns="51986" rIns="51986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</p:grpSp>
      <p:grpSp>
        <p:nvGrpSpPr>
          <p:cNvPr name="Group 16" id="16"/>
          <p:cNvGrpSpPr/>
          <p:nvPr/>
        </p:nvGrpSpPr>
        <p:grpSpPr>
          <a:xfrm rot="0">
            <a:off x="15164201" y="5190915"/>
            <a:ext cx="2279617" cy="1191585"/>
            <a:chOff x="0" y="0"/>
            <a:chExt cx="3039489" cy="1588780"/>
          </a:xfrm>
        </p:grpSpPr>
        <p:grpSp>
          <p:nvGrpSpPr>
            <p:cNvPr name="Group 17" id="17"/>
            <p:cNvGrpSpPr/>
            <p:nvPr/>
          </p:nvGrpSpPr>
          <p:grpSpPr>
            <a:xfrm rot="0">
              <a:off x="0" y="0"/>
              <a:ext cx="3039489" cy="1588780"/>
              <a:chOff x="0" y="0"/>
              <a:chExt cx="620810" cy="324506"/>
            </a:xfrm>
          </p:grpSpPr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0"/>
                <a:ext cx="620810" cy="324506"/>
              </a:xfrm>
              <a:custGeom>
                <a:avLst/>
                <a:gdLst/>
                <a:ahLst/>
                <a:cxnLst/>
                <a:rect r="r" b="b" t="t" l="l"/>
                <a:pathLst>
                  <a:path h="324506" w="620810">
                    <a:moveTo>
                      <a:pt x="84904" y="0"/>
                    </a:moveTo>
                    <a:lnTo>
                      <a:pt x="535907" y="0"/>
                    </a:lnTo>
                    <a:cubicBezTo>
                      <a:pt x="558424" y="0"/>
                      <a:pt x="580020" y="8945"/>
                      <a:pt x="595943" y="24868"/>
                    </a:cubicBezTo>
                    <a:cubicBezTo>
                      <a:pt x="611865" y="40790"/>
                      <a:pt x="620810" y="62386"/>
                      <a:pt x="620810" y="84904"/>
                    </a:cubicBezTo>
                    <a:lnTo>
                      <a:pt x="620810" y="239602"/>
                    </a:lnTo>
                    <a:cubicBezTo>
                      <a:pt x="620810" y="262120"/>
                      <a:pt x="611865" y="283715"/>
                      <a:pt x="595943" y="299638"/>
                    </a:cubicBezTo>
                    <a:cubicBezTo>
                      <a:pt x="580020" y="315560"/>
                      <a:pt x="558424" y="324506"/>
                      <a:pt x="535907" y="324506"/>
                    </a:cubicBezTo>
                    <a:lnTo>
                      <a:pt x="84904" y="324506"/>
                    </a:lnTo>
                    <a:cubicBezTo>
                      <a:pt x="62386" y="324506"/>
                      <a:pt x="40790" y="315560"/>
                      <a:pt x="24868" y="299638"/>
                    </a:cubicBezTo>
                    <a:cubicBezTo>
                      <a:pt x="8945" y="283715"/>
                      <a:pt x="0" y="262120"/>
                      <a:pt x="0" y="239602"/>
                    </a:cubicBezTo>
                    <a:lnTo>
                      <a:pt x="0" y="84904"/>
                    </a:lnTo>
                    <a:cubicBezTo>
                      <a:pt x="0" y="62386"/>
                      <a:pt x="8945" y="40790"/>
                      <a:pt x="24868" y="24868"/>
                    </a:cubicBezTo>
                    <a:cubicBezTo>
                      <a:pt x="40790" y="8945"/>
                      <a:pt x="62386" y="0"/>
                      <a:pt x="84904" y="0"/>
                    </a:cubicBezTo>
                    <a:close/>
                  </a:path>
                </a:pathLst>
              </a:custGeom>
              <a:solidFill>
                <a:srgbClr val="E76262"/>
              </a:solidFill>
            </p:spPr>
          </p:sp>
          <p:sp>
            <p:nvSpPr>
              <p:cNvPr name="TextBox 19" id="19"/>
              <p:cNvSpPr txBox="true"/>
              <p:nvPr/>
            </p:nvSpPr>
            <p:spPr>
              <a:xfrm>
                <a:off x="0" y="-47625"/>
                <a:ext cx="620810" cy="372131"/>
              </a:xfrm>
              <a:prstGeom prst="rect">
                <a:avLst/>
              </a:prstGeom>
            </p:spPr>
            <p:txBody>
              <a:bodyPr anchor="ctr" rtlCol="false" tIns="51986" lIns="51986" bIns="51986" rIns="51986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20" id="20"/>
            <p:cNvGrpSpPr/>
            <p:nvPr/>
          </p:nvGrpSpPr>
          <p:grpSpPr>
            <a:xfrm rot="0">
              <a:off x="1234950" y="117213"/>
              <a:ext cx="1688828" cy="1354354"/>
              <a:chOff x="0" y="0"/>
              <a:chExt cx="344940" cy="276625"/>
            </a:xfrm>
          </p:grpSpPr>
          <p:sp>
            <p:nvSpPr>
              <p:cNvPr name="Freeform 21" id="21"/>
              <p:cNvSpPr/>
              <p:nvPr/>
            </p:nvSpPr>
            <p:spPr>
              <a:xfrm flipH="false" flipV="false" rot="0">
                <a:off x="0" y="0"/>
                <a:ext cx="344940" cy="276625"/>
              </a:xfrm>
              <a:custGeom>
                <a:avLst/>
                <a:gdLst/>
                <a:ahLst/>
                <a:cxnLst/>
                <a:rect r="r" b="b" t="t" l="l"/>
                <a:pathLst>
                  <a:path h="276625" w="344940">
                    <a:moveTo>
                      <a:pt x="122245" y="0"/>
                    </a:moveTo>
                    <a:lnTo>
                      <a:pt x="222695" y="0"/>
                    </a:lnTo>
                    <a:cubicBezTo>
                      <a:pt x="290209" y="0"/>
                      <a:pt x="344940" y="54731"/>
                      <a:pt x="344940" y="122245"/>
                    </a:cubicBezTo>
                    <a:lnTo>
                      <a:pt x="344940" y="154379"/>
                    </a:lnTo>
                    <a:cubicBezTo>
                      <a:pt x="344940" y="221893"/>
                      <a:pt x="290209" y="276625"/>
                      <a:pt x="222695" y="276625"/>
                    </a:cubicBezTo>
                    <a:lnTo>
                      <a:pt x="122245" y="276625"/>
                    </a:lnTo>
                    <a:cubicBezTo>
                      <a:pt x="54731" y="276625"/>
                      <a:pt x="0" y="221893"/>
                      <a:pt x="0" y="154379"/>
                    </a:cubicBezTo>
                    <a:lnTo>
                      <a:pt x="0" y="122245"/>
                    </a:lnTo>
                    <a:cubicBezTo>
                      <a:pt x="0" y="54731"/>
                      <a:pt x="54731" y="0"/>
                      <a:pt x="122245" y="0"/>
                    </a:cubicBezTo>
                    <a:close/>
                  </a:path>
                </a:pathLst>
              </a:custGeom>
              <a:solidFill>
                <a:srgbClr val="E76262"/>
              </a:solidFill>
              <a:ln w="28575" cap="sq">
                <a:solidFill>
                  <a:srgbClr val="FCF4E8"/>
                </a:solidFill>
                <a:prstDash val="lgDash"/>
                <a:miter/>
              </a:ln>
            </p:spPr>
          </p:sp>
          <p:sp>
            <p:nvSpPr>
              <p:cNvPr name="TextBox 22" id="22"/>
              <p:cNvSpPr txBox="true"/>
              <p:nvPr/>
            </p:nvSpPr>
            <p:spPr>
              <a:xfrm>
                <a:off x="0" y="-47625"/>
                <a:ext cx="344940" cy="324250"/>
              </a:xfrm>
              <a:prstGeom prst="rect">
                <a:avLst/>
              </a:prstGeom>
            </p:spPr>
            <p:txBody>
              <a:bodyPr anchor="ctr" rtlCol="false" tIns="51986" lIns="51986" bIns="51986" rIns="51986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</p:grpSp>
      <p:grpSp>
        <p:nvGrpSpPr>
          <p:cNvPr name="Group 23" id="23"/>
          <p:cNvGrpSpPr/>
          <p:nvPr/>
        </p:nvGrpSpPr>
        <p:grpSpPr>
          <a:xfrm rot="0">
            <a:off x="15164201" y="6477329"/>
            <a:ext cx="2279617" cy="1191585"/>
            <a:chOff x="0" y="0"/>
            <a:chExt cx="3039489" cy="1588780"/>
          </a:xfrm>
        </p:grpSpPr>
        <p:grpSp>
          <p:nvGrpSpPr>
            <p:cNvPr name="Group 24" id="24"/>
            <p:cNvGrpSpPr/>
            <p:nvPr/>
          </p:nvGrpSpPr>
          <p:grpSpPr>
            <a:xfrm rot="0">
              <a:off x="0" y="0"/>
              <a:ext cx="3039489" cy="1588780"/>
              <a:chOff x="0" y="0"/>
              <a:chExt cx="620810" cy="324506"/>
            </a:xfrm>
          </p:grpSpPr>
          <p:sp>
            <p:nvSpPr>
              <p:cNvPr name="Freeform 25" id="25"/>
              <p:cNvSpPr/>
              <p:nvPr/>
            </p:nvSpPr>
            <p:spPr>
              <a:xfrm flipH="false" flipV="false" rot="0">
                <a:off x="0" y="0"/>
                <a:ext cx="620810" cy="324506"/>
              </a:xfrm>
              <a:custGeom>
                <a:avLst/>
                <a:gdLst/>
                <a:ahLst/>
                <a:cxnLst/>
                <a:rect r="r" b="b" t="t" l="l"/>
                <a:pathLst>
                  <a:path h="324506" w="620810">
                    <a:moveTo>
                      <a:pt x="84904" y="0"/>
                    </a:moveTo>
                    <a:lnTo>
                      <a:pt x="535907" y="0"/>
                    </a:lnTo>
                    <a:cubicBezTo>
                      <a:pt x="558424" y="0"/>
                      <a:pt x="580020" y="8945"/>
                      <a:pt x="595943" y="24868"/>
                    </a:cubicBezTo>
                    <a:cubicBezTo>
                      <a:pt x="611865" y="40790"/>
                      <a:pt x="620810" y="62386"/>
                      <a:pt x="620810" y="84904"/>
                    </a:cubicBezTo>
                    <a:lnTo>
                      <a:pt x="620810" y="239602"/>
                    </a:lnTo>
                    <a:cubicBezTo>
                      <a:pt x="620810" y="262120"/>
                      <a:pt x="611865" y="283715"/>
                      <a:pt x="595943" y="299638"/>
                    </a:cubicBezTo>
                    <a:cubicBezTo>
                      <a:pt x="580020" y="315560"/>
                      <a:pt x="558424" y="324506"/>
                      <a:pt x="535907" y="324506"/>
                    </a:cubicBezTo>
                    <a:lnTo>
                      <a:pt x="84904" y="324506"/>
                    </a:lnTo>
                    <a:cubicBezTo>
                      <a:pt x="62386" y="324506"/>
                      <a:pt x="40790" y="315560"/>
                      <a:pt x="24868" y="299638"/>
                    </a:cubicBezTo>
                    <a:cubicBezTo>
                      <a:pt x="8945" y="283715"/>
                      <a:pt x="0" y="262120"/>
                      <a:pt x="0" y="239602"/>
                    </a:cubicBezTo>
                    <a:lnTo>
                      <a:pt x="0" y="84904"/>
                    </a:lnTo>
                    <a:cubicBezTo>
                      <a:pt x="0" y="62386"/>
                      <a:pt x="8945" y="40790"/>
                      <a:pt x="24868" y="24868"/>
                    </a:cubicBezTo>
                    <a:cubicBezTo>
                      <a:pt x="40790" y="8945"/>
                      <a:pt x="62386" y="0"/>
                      <a:pt x="84904" y="0"/>
                    </a:cubicBezTo>
                    <a:close/>
                  </a:path>
                </a:pathLst>
              </a:custGeom>
              <a:solidFill>
                <a:srgbClr val="E78462"/>
              </a:solidFill>
            </p:spPr>
          </p:sp>
          <p:sp>
            <p:nvSpPr>
              <p:cNvPr name="TextBox 26" id="26"/>
              <p:cNvSpPr txBox="true"/>
              <p:nvPr/>
            </p:nvSpPr>
            <p:spPr>
              <a:xfrm>
                <a:off x="0" y="-47625"/>
                <a:ext cx="620810" cy="372131"/>
              </a:xfrm>
              <a:prstGeom prst="rect">
                <a:avLst/>
              </a:prstGeom>
            </p:spPr>
            <p:txBody>
              <a:bodyPr anchor="ctr" rtlCol="false" tIns="51986" lIns="51986" bIns="51986" rIns="51986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27" id="27"/>
            <p:cNvGrpSpPr/>
            <p:nvPr/>
          </p:nvGrpSpPr>
          <p:grpSpPr>
            <a:xfrm rot="0">
              <a:off x="1234950" y="117213"/>
              <a:ext cx="1688828" cy="1354354"/>
              <a:chOff x="0" y="0"/>
              <a:chExt cx="344940" cy="276625"/>
            </a:xfrm>
          </p:grpSpPr>
          <p:sp>
            <p:nvSpPr>
              <p:cNvPr name="Freeform 28" id="28"/>
              <p:cNvSpPr/>
              <p:nvPr/>
            </p:nvSpPr>
            <p:spPr>
              <a:xfrm flipH="false" flipV="false" rot="0">
                <a:off x="0" y="0"/>
                <a:ext cx="344940" cy="276625"/>
              </a:xfrm>
              <a:custGeom>
                <a:avLst/>
                <a:gdLst/>
                <a:ahLst/>
                <a:cxnLst/>
                <a:rect r="r" b="b" t="t" l="l"/>
                <a:pathLst>
                  <a:path h="276625" w="344940">
                    <a:moveTo>
                      <a:pt x="122245" y="0"/>
                    </a:moveTo>
                    <a:lnTo>
                      <a:pt x="222695" y="0"/>
                    </a:lnTo>
                    <a:cubicBezTo>
                      <a:pt x="290209" y="0"/>
                      <a:pt x="344940" y="54731"/>
                      <a:pt x="344940" y="122245"/>
                    </a:cubicBezTo>
                    <a:lnTo>
                      <a:pt x="344940" y="154379"/>
                    </a:lnTo>
                    <a:cubicBezTo>
                      <a:pt x="344940" y="221893"/>
                      <a:pt x="290209" y="276625"/>
                      <a:pt x="222695" y="276625"/>
                    </a:cubicBezTo>
                    <a:lnTo>
                      <a:pt x="122245" y="276625"/>
                    </a:lnTo>
                    <a:cubicBezTo>
                      <a:pt x="54731" y="276625"/>
                      <a:pt x="0" y="221893"/>
                      <a:pt x="0" y="154379"/>
                    </a:cubicBezTo>
                    <a:lnTo>
                      <a:pt x="0" y="122245"/>
                    </a:lnTo>
                    <a:cubicBezTo>
                      <a:pt x="0" y="54731"/>
                      <a:pt x="54731" y="0"/>
                      <a:pt x="122245" y="0"/>
                    </a:cubicBezTo>
                    <a:close/>
                  </a:path>
                </a:pathLst>
              </a:custGeom>
              <a:solidFill>
                <a:srgbClr val="E78462"/>
              </a:solidFill>
              <a:ln w="28575" cap="sq">
                <a:solidFill>
                  <a:srgbClr val="FCF4E8"/>
                </a:solidFill>
                <a:prstDash val="lgDash"/>
                <a:miter/>
              </a:ln>
            </p:spPr>
          </p:sp>
          <p:sp>
            <p:nvSpPr>
              <p:cNvPr name="TextBox 29" id="29"/>
              <p:cNvSpPr txBox="true"/>
              <p:nvPr/>
            </p:nvSpPr>
            <p:spPr>
              <a:xfrm>
                <a:off x="0" y="-47625"/>
                <a:ext cx="344940" cy="324250"/>
              </a:xfrm>
              <a:prstGeom prst="rect">
                <a:avLst/>
              </a:prstGeom>
            </p:spPr>
            <p:txBody>
              <a:bodyPr anchor="ctr" rtlCol="false" tIns="51986" lIns="51986" bIns="51986" rIns="51986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</p:grpSp>
      <p:grpSp>
        <p:nvGrpSpPr>
          <p:cNvPr name="Group 30" id="30"/>
          <p:cNvGrpSpPr/>
          <p:nvPr/>
        </p:nvGrpSpPr>
        <p:grpSpPr>
          <a:xfrm rot="0">
            <a:off x="15164201" y="7763743"/>
            <a:ext cx="2279617" cy="1191585"/>
            <a:chOff x="0" y="0"/>
            <a:chExt cx="3039489" cy="1588780"/>
          </a:xfrm>
        </p:grpSpPr>
        <p:grpSp>
          <p:nvGrpSpPr>
            <p:cNvPr name="Group 31" id="31"/>
            <p:cNvGrpSpPr/>
            <p:nvPr/>
          </p:nvGrpSpPr>
          <p:grpSpPr>
            <a:xfrm rot="0">
              <a:off x="0" y="0"/>
              <a:ext cx="3039489" cy="1588780"/>
              <a:chOff x="0" y="0"/>
              <a:chExt cx="620810" cy="324506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0" y="0"/>
                <a:ext cx="620810" cy="324506"/>
              </a:xfrm>
              <a:custGeom>
                <a:avLst/>
                <a:gdLst/>
                <a:ahLst/>
                <a:cxnLst/>
                <a:rect r="r" b="b" t="t" l="l"/>
                <a:pathLst>
                  <a:path h="324506" w="620810">
                    <a:moveTo>
                      <a:pt x="84904" y="0"/>
                    </a:moveTo>
                    <a:lnTo>
                      <a:pt x="535907" y="0"/>
                    </a:lnTo>
                    <a:cubicBezTo>
                      <a:pt x="558424" y="0"/>
                      <a:pt x="580020" y="8945"/>
                      <a:pt x="595943" y="24868"/>
                    </a:cubicBezTo>
                    <a:cubicBezTo>
                      <a:pt x="611865" y="40790"/>
                      <a:pt x="620810" y="62386"/>
                      <a:pt x="620810" y="84904"/>
                    </a:cubicBezTo>
                    <a:lnTo>
                      <a:pt x="620810" y="239602"/>
                    </a:lnTo>
                    <a:cubicBezTo>
                      <a:pt x="620810" y="262120"/>
                      <a:pt x="611865" y="283715"/>
                      <a:pt x="595943" y="299638"/>
                    </a:cubicBezTo>
                    <a:cubicBezTo>
                      <a:pt x="580020" y="315560"/>
                      <a:pt x="558424" y="324506"/>
                      <a:pt x="535907" y="324506"/>
                    </a:cubicBezTo>
                    <a:lnTo>
                      <a:pt x="84904" y="324506"/>
                    </a:lnTo>
                    <a:cubicBezTo>
                      <a:pt x="62386" y="324506"/>
                      <a:pt x="40790" y="315560"/>
                      <a:pt x="24868" y="299638"/>
                    </a:cubicBezTo>
                    <a:cubicBezTo>
                      <a:pt x="8945" y="283715"/>
                      <a:pt x="0" y="262120"/>
                      <a:pt x="0" y="239602"/>
                    </a:cubicBezTo>
                    <a:lnTo>
                      <a:pt x="0" y="84904"/>
                    </a:lnTo>
                    <a:cubicBezTo>
                      <a:pt x="0" y="62386"/>
                      <a:pt x="8945" y="40790"/>
                      <a:pt x="24868" y="24868"/>
                    </a:cubicBezTo>
                    <a:cubicBezTo>
                      <a:pt x="40790" y="8945"/>
                      <a:pt x="62386" y="0"/>
                      <a:pt x="84904" y="0"/>
                    </a:cubicBezTo>
                    <a:close/>
                  </a:path>
                </a:pathLst>
              </a:custGeom>
              <a:solidFill>
                <a:srgbClr val="FFCF91"/>
              </a:solidFill>
            </p:spPr>
          </p:sp>
          <p:sp>
            <p:nvSpPr>
              <p:cNvPr name="TextBox 33" id="33"/>
              <p:cNvSpPr txBox="true"/>
              <p:nvPr/>
            </p:nvSpPr>
            <p:spPr>
              <a:xfrm>
                <a:off x="0" y="-47625"/>
                <a:ext cx="620810" cy="372131"/>
              </a:xfrm>
              <a:prstGeom prst="rect">
                <a:avLst/>
              </a:prstGeom>
            </p:spPr>
            <p:txBody>
              <a:bodyPr anchor="ctr" rtlCol="false" tIns="51986" lIns="51986" bIns="51986" rIns="51986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34" id="34"/>
            <p:cNvGrpSpPr/>
            <p:nvPr/>
          </p:nvGrpSpPr>
          <p:grpSpPr>
            <a:xfrm rot="0">
              <a:off x="1234950" y="117213"/>
              <a:ext cx="1688828" cy="1354354"/>
              <a:chOff x="0" y="0"/>
              <a:chExt cx="344940" cy="276625"/>
            </a:xfrm>
          </p:grpSpPr>
          <p:sp>
            <p:nvSpPr>
              <p:cNvPr name="Freeform 35" id="35"/>
              <p:cNvSpPr/>
              <p:nvPr/>
            </p:nvSpPr>
            <p:spPr>
              <a:xfrm flipH="false" flipV="false" rot="0">
                <a:off x="0" y="0"/>
                <a:ext cx="344940" cy="276625"/>
              </a:xfrm>
              <a:custGeom>
                <a:avLst/>
                <a:gdLst/>
                <a:ahLst/>
                <a:cxnLst/>
                <a:rect r="r" b="b" t="t" l="l"/>
                <a:pathLst>
                  <a:path h="276625" w="344940">
                    <a:moveTo>
                      <a:pt x="122245" y="0"/>
                    </a:moveTo>
                    <a:lnTo>
                      <a:pt x="222695" y="0"/>
                    </a:lnTo>
                    <a:cubicBezTo>
                      <a:pt x="290209" y="0"/>
                      <a:pt x="344940" y="54731"/>
                      <a:pt x="344940" y="122245"/>
                    </a:cubicBezTo>
                    <a:lnTo>
                      <a:pt x="344940" y="154379"/>
                    </a:lnTo>
                    <a:cubicBezTo>
                      <a:pt x="344940" y="221893"/>
                      <a:pt x="290209" y="276625"/>
                      <a:pt x="222695" y="276625"/>
                    </a:cubicBezTo>
                    <a:lnTo>
                      <a:pt x="122245" y="276625"/>
                    </a:lnTo>
                    <a:cubicBezTo>
                      <a:pt x="54731" y="276625"/>
                      <a:pt x="0" y="221893"/>
                      <a:pt x="0" y="154379"/>
                    </a:cubicBezTo>
                    <a:lnTo>
                      <a:pt x="0" y="122245"/>
                    </a:lnTo>
                    <a:cubicBezTo>
                      <a:pt x="0" y="54731"/>
                      <a:pt x="54731" y="0"/>
                      <a:pt x="122245" y="0"/>
                    </a:cubicBezTo>
                    <a:close/>
                  </a:path>
                </a:pathLst>
              </a:custGeom>
              <a:solidFill>
                <a:srgbClr val="FFCF91"/>
              </a:solidFill>
              <a:ln w="28575" cap="sq">
                <a:solidFill>
                  <a:srgbClr val="FCF4E8"/>
                </a:solidFill>
                <a:prstDash val="lgDash"/>
                <a:miter/>
              </a:ln>
            </p:spPr>
          </p:sp>
          <p:sp>
            <p:nvSpPr>
              <p:cNvPr name="TextBox 36" id="36"/>
              <p:cNvSpPr txBox="true"/>
              <p:nvPr/>
            </p:nvSpPr>
            <p:spPr>
              <a:xfrm>
                <a:off x="0" y="-47625"/>
                <a:ext cx="344940" cy="324250"/>
              </a:xfrm>
              <a:prstGeom prst="rect">
                <a:avLst/>
              </a:prstGeom>
            </p:spPr>
            <p:txBody>
              <a:bodyPr anchor="ctr" rtlCol="false" tIns="51986" lIns="51986" bIns="51986" rIns="51986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</p:grpSp>
      <p:grpSp>
        <p:nvGrpSpPr>
          <p:cNvPr name="Group 37" id="37"/>
          <p:cNvGrpSpPr/>
          <p:nvPr/>
        </p:nvGrpSpPr>
        <p:grpSpPr>
          <a:xfrm rot="0">
            <a:off x="15564542" y="1331671"/>
            <a:ext cx="2186870" cy="1191585"/>
            <a:chOff x="0" y="0"/>
            <a:chExt cx="2915827" cy="1588780"/>
          </a:xfrm>
        </p:grpSpPr>
        <p:grpSp>
          <p:nvGrpSpPr>
            <p:cNvPr name="Group 38" id="38"/>
            <p:cNvGrpSpPr/>
            <p:nvPr/>
          </p:nvGrpSpPr>
          <p:grpSpPr>
            <a:xfrm rot="0">
              <a:off x="0" y="0"/>
              <a:ext cx="2915827" cy="1588780"/>
              <a:chOff x="0" y="0"/>
              <a:chExt cx="595553" cy="324506"/>
            </a:xfrm>
          </p:grpSpPr>
          <p:sp>
            <p:nvSpPr>
              <p:cNvPr name="Freeform 39" id="39"/>
              <p:cNvSpPr/>
              <p:nvPr/>
            </p:nvSpPr>
            <p:spPr>
              <a:xfrm flipH="false" flipV="false" rot="0">
                <a:off x="0" y="0"/>
                <a:ext cx="595553" cy="324506"/>
              </a:xfrm>
              <a:custGeom>
                <a:avLst/>
                <a:gdLst/>
                <a:ahLst/>
                <a:cxnLst/>
                <a:rect r="r" b="b" t="t" l="l"/>
                <a:pathLst>
                  <a:path h="324506" w="595553">
                    <a:moveTo>
                      <a:pt x="88505" y="0"/>
                    </a:moveTo>
                    <a:lnTo>
                      <a:pt x="507048" y="0"/>
                    </a:lnTo>
                    <a:cubicBezTo>
                      <a:pt x="555928" y="0"/>
                      <a:pt x="595553" y="39625"/>
                      <a:pt x="595553" y="88505"/>
                    </a:cubicBezTo>
                    <a:lnTo>
                      <a:pt x="595553" y="236001"/>
                    </a:lnTo>
                    <a:cubicBezTo>
                      <a:pt x="595553" y="284881"/>
                      <a:pt x="555928" y="324506"/>
                      <a:pt x="507048" y="324506"/>
                    </a:cubicBezTo>
                    <a:lnTo>
                      <a:pt x="88505" y="324506"/>
                    </a:lnTo>
                    <a:cubicBezTo>
                      <a:pt x="39625" y="324506"/>
                      <a:pt x="0" y="284881"/>
                      <a:pt x="0" y="236001"/>
                    </a:cubicBezTo>
                    <a:lnTo>
                      <a:pt x="0" y="88505"/>
                    </a:lnTo>
                    <a:cubicBezTo>
                      <a:pt x="0" y="39625"/>
                      <a:pt x="39625" y="0"/>
                      <a:pt x="88505" y="0"/>
                    </a:cubicBezTo>
                    <a:close/>
                  </a:path>
                </a:pathLst>
              </a:custGeom>
              <a:solidFill>
                <a:srgbClr val="E76262"/>
              </a:solidFill>
            </p:spPr>
          </p:sp>
          <p:sp>
            <p:nvSpPr>
              <p:cNvPr name="TextBox 40" id="40"/>
              <p:cNvSpPr txBox="true"/>
              <p:nvPr/>
            </p:nvSpPr>
            <p:spPr>
              <a:xfrm>
                <a:off x="0" y="-47625"/>
                <a:ext cx="595553" cy="372131"/>
              </a:xfrm>
              <a:prstGeom prst="rect">
                <a:avLst/>
              </a:prstGeom>
            </p:spPr>
            <p:txBody>
              <a:bodyPr anchor="ctr" rtlCol="false" tIns="51986" lIns="51986" bIns="51986" rIns="51986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41" id="41"/>
            <p:cNvGrpSpPr/>
            <p:nvPr/>
          </p:nvGrpSpPr>
          <p:grpSpPr>
            <a:xfrm rot="0">
              <a:off x="135707" y="117213"/>
              <a:ext cx="2664410" cy="1354354"/>
              <a:chOff x="0" y="0"/>
              <a:chExt cx="544201" cy="276625"/>
            </a:xfrm>
          </p:grpSpPr>
          <p:sp>
            <p:nvSpPr>
              <p:cNvPr name="Freeform 42" id="42"/>
              <p:cNvSpPr/>
              <p:nvPr/>
            </p:nvSpPr>
            <p:spPr>
              <a:xfrm flipH="false" flipV="false" rot="0">
                <a:off x="0" y="0"/>
                <a:ext cx="544201" cy="276625"/>
              </a:xfrm>
              <a:custGeom>
                <a:avLst/>
                <a:gdLst/>
                <a:ahLst/>
                <a:cxnLst/>
                <a:rect r="r" b="b" t="t" l="l"/>
                <a:pathLst>
                  <a:path h="276625" w="544201">
                    <a:moveTo>
                      <a:pt x="77485" y="0"/>
                    </a:moveTo>
                    <a:lnTo>
                      <a:pt x="466716" y="0"/>
                    </a:lnTo>
                    <a:cubicBezTo>
                      <a:pt x="509510" y="0"/>
                      <a:pt x="544201" y="34691"/>
                      <a:pt x="544201" y="77485"/>
                    </a:cubicBezTo>
                    <a:lnTo>
                      <a:pt x="544201" y="199140"/>
                    </a:lnTo>
                    <a:cubicBezTo>
                      <a:pt x="544201" y="241933"/>
                      <a:pt x="509510" y="276625"/>
                      <a:pt x="466716" y="276625"/>
                    </a:cubicBezTo>
                    <a:lnTo>
                      <a:pt x="77485" y="276625"/>
                    </a:lnTo>
                    <a:cubicBezTo>
                      <a:pt x="34691" y="276625"/>
                      <a:pt x="0" y="241933"/>
                      <a:pt x="0" y="199140"/>
                    </a:cubicBezTo>
                    <a:lnTo>
                      <a:pt x="0" y="77485"/>
                    </a:lnTo>
                    <a:cubicBezTo>
                      <a:pt x="0" y="34691"/>
                      <a:pt x="34691" y="0"/>
                      <a:pt x="77485" y="0"/>
                    </a:cubicBezTo>
                    <a:close/>
                  </a:path>
                </a:pathLst>
              </a:custGeom>
              <a:solidFill>
                <a:srgbClr val="E76262"/>
              </a:solidFill>
              <a:ln w="28575" cap="sq">
                <a:solidFill>
                  <a:srgbClr val="FCF4E8"/>
                </a:solidFill>
                <a:prstDash val="lgDash"/>
                <a:miter/>
              </a:ln>
            </p:spPr>
          </p:sp>
          <p:sp>
            <p:nvSpPr>
              <p:cNvPr name="TextBox 43" id="43"/>
              <p:cNvSpPr txBox="true"/>
              <p:nvPr/>
            </p:nvSpPr>
            <p:spPr>
              <a:xfrm>
                <a:off x="0" y="-47625"/>
                <a:ext cx="544201" cy="324250"/>
              </a:xfrm>
              <a:prstGeom prst="rect">
                <a:avLst/>
              </a:prstGeom>
            </p:spPr>
            <p:txBody>
              <a:bodyPr anchor="ctr" rtlCol="false" tIns="51986" lIns="51986" bIns="51986" rIns="51986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</p:grpSp>
      <p:sp>
        <p:nvSpPr>
          <p:cNvPr name="Freeform 44" id="44"/>
          <p:cNvSpPr/>
          <p:nvPr/>
        </p:nvSpPr>
        <p:spPr>
          <a:xfrm flipH="false" flipV="false" rot="5400000">
            <a:off x="13111944" y="4512960"/>
            <a:ext cx="7623658" cy="1261080"/>
          </a:xfrm>
          <a:custGeom>
            <a:avLst/>
            <a:gdLst/>
            <a:ahLst/>
            <a:cxnLst/>
            <a:rect r="r" b="b" t="t" l="l"/>
            <a:pathLst>
              <a:path h="1261080" w="7623658">
                <a:moveTo>
                  <a:pt x="0" y="0"/>
                </a:moveTo>
                <a:lnTo>
                  <a:pt x="7623658" y="0"/>
                </a:lnTo>
                <a:lnTo>
                  <a:pt x="7623658" y="1261080"/>
                </a:lnTo>
                <a:lnTo>
                  <a:pt x="0" y="12610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45" id="45"/>
          <p:cNvGrpSpPr/>
          <p:nvPr/>
        </p:nvGrpSpPr>
        <p:grpSpPr>
          <a:xfrm rot="0">
            <a:off x="661541" y="1470992"/>
            <a:ext cx="1232729" cy="7134324"/>
            <a:chOff x="0" y="0"/>
            <a:chExt cx="1643639" cy="9512432"/>
          </a:xfrm>
        </p:grpSpPr>
        <p:sp>
          <p:nvSpPr>
            <p:cNvPr name="TextBox 46" id="46"/>
            <p:cNvSpPr txBox="true"/>
            <p:nvPr/>
          </p:nvSpPr>
          <p:spPr>
            <a:xfrm rot="-5400000">
              <a:off x="508044" y="6117518"/>
              <a:ext cx="475150" cy="17960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1384"/>
                </a:lnSpc>
              </a:pPr>
              <a:r>
                <a:rPr lang="en-US" sz="8132">
                  <a:solidFill>
                    <a:srgbClr val="503D36"/>
                  </a:solidFill>
                  <a:latin typeface="Sniglet"/>
                  <a:ea typeface="Sniglet"/>
                  <a:cs typeface="Sniglet"/>
                  <a:sym typeface="Sniglet"/>
                </a:rPr>
                <a:t>)</a:t>
              </a:r>
            </a:p>
          </p:txBody>
        </p:sp>
        <p:sp>
          <p:nvSpPr>
            <p:cNvPr name="TextBox 47" id="47"/>
            <p:cNvSpPr txBox="true"/>
            <p:nvPr/>
          </p:nvSpPr>
          <p:spPr>
            <a:xfrm rot="-5400000">
              <a:off x="508044" y="-660444"/>
              <a:ext cx="475150" cy="17960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1384"/>
                </a:lnSpc>
              </a:pPr>
              <a:r>
                <a:rPr lang="en-US" sz="8132">
                  <a:solidFill>
                    <a:srgbClr val="503D36"/>
                  </a:solidFill>
                  <a:latin typeface="Sniglet"/>
                  <a:ea typeface="Sniglet"/>
                  <a:cs typeface="Sniglet"/>
                  <a:sym typeface="Sniglet"/>
                </a:rPr>
                <a:t>)</a:t>
              </a:r>
            </a:p>
          </p:txBody>
        </p:sp>
        <p:sp>
          <p:nvSpPr>
            <p:cNvPr name="TextBox 48" id="48"/>
            <p:cNvSpPr txBox="true"/>
            <p:nvPr/>
          </p:nvSpPr>
          <p:spPr>
            <a:xfrm rot="-5400000">
              <a:off x="508044" y="469216"/>
              <a:ext cx="475150" cy="17960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1384"/>
                </a:lnSpc>
              </a:pPr>
              <a:r>
                <a:rPr lang="en-US" sz="8132">
                  <a:solidFill>
                    <a:srgbClr val="503D36"/>
                  </a:solidFill>
                  <a:latin typeface="Sniglet"/>
                  <a:ea typeface="Sniglet"/>
                  <a:cs typeface="Sniglet"/>
                  <a:sym typeface="Sniglet"/>
                </a:rPr>
                <a:t>)</a:t>
              </a:r>
            </a:p>
          </p:txBody>
        </p:sp>
        <p:sp>
          <p:nvSpPr>
            <p:cNvPr name="TextBox 49" id="49"/>
            <p:cNvSpPr txBox="true"/>
            <p:nvPr/>
          </p:nvSpPr>
          <p:spPr>
            <a:xfrm rot="-5400000">
              <a:off x="508044" y="1598876"/>
              <a:ext cx="475150" cy="17960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1384"/>
                </a:lnSpc>
              </a:pPr>
              <a:r>
                <a:rPr lang="en-US" sz="8132">
                  <a:solidFill>
                    <a:srgbClr val="503D36"/>
                  </a:solidFill>
                  <a:latin typeface="Sniglet"/>
                  <a:ea typeface="Sniglet"/>
                  <a:cs typeface="Sniglet"/>
                  <a:sym typeface="Sniglet"/>
                </a:rPr>
                <a:t>)</a:t>
              </a:r>
            </a:p>
          </p:txBody>
        </p:sp>
        <p:sp>
          <p:nvSpPr>
            <p:cNvPr name="TextBox 50" id="50"/>
            <p:cNvSpPr txBox="true"/>
            <p:nvPr/>
          </p:nvSpPr>
          <p:spPr>
            <a:xfrm rot="-5400000">
              <a:off x="508044" y="2728537"/>
              <a:ext cx="475150" cy="17960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1384"/>
                </a:lnSpc>
              </a:pPr>
              <a:r>
                <a:rPr lang="en-US" sz="8132">
                  <a:solidFill>
                    <a:srgbClr val="503D36"/>
                  </a:solidFill>
                  <a:latin typeface="Sniglet"/>
                  <a:ea typeface="Sniglet"/>
                  <a:cs typeface="Sniglet"/>
                  <a:sym typeface="Sniglet"/>
                </a:rPr>
                <a:t>)</a:t>
              </a:r>
            </a:p>
          </p:txBody>
        </p:sp>
        <p:sp>
          <p:nvSpPr>
            <p:cNvPr name="TextBox 51" id="51"/>
            <p:cNvSpPr txBox="true"/>
            <p:nvPr/>
          </p:nvSpPr>
          <p:spPr>
            <a:xfrm rot="-5400000">
              <a:off x="508044" y="3858197"/>
              <a:ext cx="475150" cy="17960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1384"/>
                </a:lnSpc>
              </a:pPr>
              <a:r>
                <a:rPr lang="en-US" sz="8132">
                  <a:solidFill>
                    <a:srgbClr val="503D36"/>
                  </a:solidFill>
                  <a:latin typeface="Sniglet"/>
                  <a:ea typeface="Sniglet"/>
                  <a:cs typeface="Sniglet"/>
                  <a:sym typeface="Sniglet"/>
                </a:rPr>
                <a:t>)</a:t>
              </a:r>
            </a:p>
          </p:txBody>
        </p:sp>
        <p:sp>
          <p:nvSpPr>
            <p:cNvPr name="TextBox 52" id="52"/>
            <p:cNvSpPr txBox="true"/>
            <p:nvPr/>
          </p:nvSpPr>
          <p:spPr>
            <a:xfrm rot="-5400000">
              <a:off x="508044" y="4987857"/>
              <a:ext cx="475150" cy="17960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1384"/>
                </a:lnSpc>
              </a:pPr>
              <a:r>
                <a:rPr lang="en-US" sz="8132">
                  <a:solidFill>
                    <a:srgbClr val="503D36"/>
                  </a:solidFill>
                  <a:latin typeface="Sniglet"/>
                  <a:ea typeface="Sniglet"/>
                  <a:cs typeface="Sniglet"/>
                  <a:sym typeface="Sniglet"/>
                </a:rPr>
                <a:t>)</a:t>
              </a:r>
            </a:p>
          </p:txBody>
        </p:sp>
        <p:sp>
          <p:nvSpPr>
            <p:cNvPr name="TextBox 53" id="53"/>
            <p:cNvSpPr txBox="true"/>
            <p:nvPr/>
          </p:nvSpPr>
          <p:spPr>
            <a:xfrm rot="-5400000">
              <a:off x="508044" y="7247178"/>
              <a:ext cx="475150" cy="17960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1384"/>
                </a:lnSpc>
              </a:pPr>
              <a:r>
                <a:rPr lang="en-US" sz="8132">
                  <a:solidFill>
                    <a:srgbClr val="503D36"/>
                  </a:solidFill>
                  <a:latin typeface="Sniglet"/>
                  <a:ea typeface="Sniglet"/>
                  <a:cs typeface="Sniglet"/>
                  <a:sym typeface="Sniglet"/>
                </a:rPr>
                <a:t>)</a:t>
              </a:r>
            </a:p>
          </p:txBody>
        </p:sp>
        <p:sp>
          <p:nvSpPr>
            <p:cNvPr name="TextBox 54" id="54"/>
            <p:cNvSpPr txBox="true"/>
            <p:nvPr/>
          </p:nvSpPr>
          <p:spPr>
            <a:xfrm rot="-5400000">
              <a:off x="508044" y="8376838"/>
              <a:ext cx="475150" cy="17960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1384"/>
                </a:lnSpc>
              </a:pPr>
              <a:r>
                <a:rPr lang="en-US" sz="8132">
                  <a:solidFill>
                    <a:srgbClr val="503D36"/>
                  </a:solidFill>
                  <a:latin typeface="Sniglet"/>
                  <a:ea typeface="Sniglet"/>
                  <a:cs typeface="Sniglet"/>
                  <a:sym typeface="Sniglet"/>
                </a:rPr>
                <a:t>)</a:t>
              </a:r>
            </a:p>
          </p:txBody>
        </p:sp>
      </p:grpSp>
      <p:sp>
        <p:nvSpPr>
          <p:cNvPr name="Freeform 55" id="55"/>
          <p:cNvSpPr/>
          <p:nvPr/>
        </p:nvSpPr>
        <p:spPr>
          <a:xfrm flipH="false" flipV="false" rot="0">
            <a:off x="1028700" y="9347332"/>
            <a:ext cx="15613811" cy="751415"/>
          </a:xfrm>
          <a:custGeom>
            <a:avLst/>
            <a:gdLst/>
            <a:ahLst/>
            <a:cxnLst/>
            <a:rect r="r" b="b" t="t" l="l"/>
            <a:pathLst>
              <a:path h="751415" w="15613811">
                <a:moveTo>
                  <a:pt x="0" y="0"/>
                </a:moveTo>
                <a:lnTo>
                  <a:pt x="15613811" y="0"/>
                </a:lnTo>
                <a:lnTo>
                  <a:pt x="15613811" y="751415"/>
                </a:lnTo>
                <a:lnTo>
                  <a:pt x="0" y="7514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56" id="56"/>
          <p:cNvGrpSpPr/>
          <p:nvPr/>
        </p:nvGrpSpPr>
        <p:grpSpPr>
          <a:xfrm rot="0">
            <a:off x="1028700" y="743240"/>
            <a:ext cx="15613811" cy="8800520"/>
            <a:chOff x="0" y="0"/>
            <a:chExt cx="4112279" cy="2317832"/>
          </a:xfrm>
        </p:grpSpPr>
        <p:sp>
          <p:nvSpPr>
            <p:cNvPr name="Freeform 57" id="57"/>
            <p:cNvSpPr/>
            <p:nvPr/>
          </p:nvSpPr>
          <p:spPr>
            <a:xfrm flipH="false" flipV="false" rot="0">
              <a:off x="0" y="0"/>
              <a:ext cx="4112280" cy="2317832"/>
            </a:xfrm>
            <a:custGeom>
              <a:avLst/>
              <a:gdLst/>
              <a:ahLst/>
              <a:cxnLst/>
              <a:rect r="r" b="b" t="t" l="l"/>
              <a:pathLst>
                <a:path h="2317832" w="4112280">
                  <a:moveTo>
                    <a:pt x="9917" y="0"/>
                  </a:moveTo>
                  <a:lnTo>
                    <a:pt x="4102363" y="0"/>
                  </a:lnTo>
                  <a:cubicBezTo>
                    <a:pt x="4107840" y="0"/>
                    <a:pt x="4112280" y="4440"/>
                    <a:pt x="4112280" y="9917"/>
                  </a:cubicBezTo>
                  <a:lnTo>
                    <a:pt x="4112280" y="2307916"/>
                  </a:lnTo>
                  <a:cubicBezTo>
                    <a:pt x="4112280" y="2310546"/>
                    <a:pt x="4111235" y="2313068"/>
                    <a:pt x="4109375" y="2314928"/>
                  </a:cubicBezTo>
                  <a:cubicBezTo>
                    <a:pt x="4107515" y="2316788"/>
                    <a:pt x="4104993" y="2317832"/>
                    <a:pt x="4102363" y="2317832"/>
                  </a:cubicBezTo>
                  <a:lnTo>
                    <a:pt x="9917" y="2317832"/>
                  </a:lnTo>
                  <a:cubicBezTo>
                    <a:pt x="4440" y="2317832"/>
                    <a:pt x="0" y="2313393"/>
                    <a:pt x="0" y="2307916"/>
                  </a:cubicBezTo>
                  <a:lnTo>
                    <a:pt x="0" y="9917"/>
                  </a:lnTo>
                  <a:cubicBezTo>
                    <a:pt x="0" y="4440"/>
                    <a:pt x="4440" y="0"/>
                    <a:pt x="9917" y="0"/>
                  </a:cubicBezTo>
                  <a:close/>
                </a:path>
              </a:pathLst>
            </a:custGeom>
            <a:solidFill>
              <a:srgbClr val="F7E9D4"/>
            </a:solidFill>
          </p:spPr>
        </p:sp>
        <p:sp>
          <p:nvSpPr>
            <p:cNvPr name="TextBox 58" id="58"/>
            <p:cNvSpPr txBox="true"/>
            <p:nvPr/>
          </p:nvSpPr>
          <p:spPr>
            <a:xfrm>
              <a:off x="0" y="-28575"/>
              <a:ext cx="4112279" cy="234640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9" id="59"/>
          <p:cNvGrpSpPr/>
          <p:nvPr/>
        </p:nvGrpSpPr>
        <p:grpSpPr>
          <a:xfrm rot="0">
            <a:off x="1337094" y="1028700"/>
            <a:ext cx="14956138" cy="8229600"/>
            <a:chOff x="0" y="0"/>
            <a:chExt cx="3939065" cy="2167467"/>
          </a:xfrm>
        </p:grpSpPr>
        <p:sp>
          <p:nvSpPr>
            <p:cNvPr name="Freeform 60" id="60"/>
            <p:cNvSpPr/>
            <p:nvPr/>
          </p:nvSpPr>
          <p:spPr>
            <a:xfrm flipH="false" flipV="false" rot="0">
              <a:off x="0" y="0"/>
              <a:ext cx="3939065" cy="2167467"/>
            </a:xfrm>
            <a:custGeom>
              <a:avLst/>
              <a:gdLst/>
              <a:ahLst/>
              <a:cxnLst/>
              <a:rect r="r" b="b" t="t" l="l"/>
              <a:pathLst>
                <a:path h="2167467" w="3939065">
                  <a:moveTo>
                    <a:pt x="10353" y="0"/>
                  </a:moveTo>
                  <a:lnTo>
                    <a:pt x="3928713" y="0"/>
                  </a:lnTo>
                  <a:cubicBezTo>
                    <a:pt x="3931458" y="0"/>
                    <a:pt x="3934092" y="1091"/>
                    <a:pt x="3936033" y="3032"/>
                  </a:cubicBezTo>
                  <a:cubicBezTo>
                    <a:pt x="3937975" y="4974"/>
                    <a:pt x="3939065" y="7607"/>
                    <a:pt x="3939065" y="10353"/>
                  </a:cubicBezTo>
                  <a:lnTo>
                    <a:pt x="3939065" y="2157114"/>
                  </a:lnTo>
                  <a:cubicBezTo>
                    <a:pt x="3939065" y="2159860"/>
                    <a:pt x="3937975" y="2162493"/>
                    <a:pt x="3936033" y="2164435"/>
                  </a:cubicBezTo>
                  <a:cubicBezTo>
                    <a:pt x="3934092" y="2166376"/>
                    <a:pt x="3931458" y="2167467"/>
                    <a:pt x="3928713" y="2167467"/>
                  </a:cubicBezTo>
                  <a:lnTo>
                    <a:pt x="10353" y="2167467"/>
                  </a:lnTo>
                  <a:cubicBezTo>
                    <a:pt x="7607" y="2167467"/>
                    <a:pt x="4974" y="2166376"/>
                    <a:pt x="3032" y="2164435"/>
                  </a:cubicBezTo>
                  <a:cubicBezTo>
                    <a:pt x="1091" y="2162493"/>
                    <a:pt x="0" y="2159860"/>
                    <a:pt x="0" y="2157114"/>
                  </a:cubicBezTo>
                  <a:lnTo>
                    <a:pt x="0" y="10353"/>
                  </a:lnTo>
                  <a:cubicBezTo>
                    <a:pt x="0" y="7607"/>
                    <a:pt x="1091" y="4974"/>
                    <a:pt x="3032" y="3032"/>
                  </a:cubicBezTo>
                  <a:cubicBezTo>
                    <a:pt x="4974" y="1091"/>
                    <a:pt x="7607" y="0"/>
                    <a:pt x="1035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sq">
              <a:solidFill>
                <a:srgbClr val="9FC2B6"/>
              </a:solidFill>
              <a:prstDash val="lgDash"/>
              <a:miter/>
            </a:ln>
          </p:spPr>
        </p:sp>
        <p:sp>
          <p:nvSpPr>
            <p:cNvPr name="TextBox 61" id="61"/>
            <p:cNvSpPr txBox="true"/>
            <p:nvPr/>
          </p:nvSpPr>
          <p:spPr>
            <a:xfrm>
              <a:off x="0" y="-28575"/>
              <a:ext cx="3939065" cy="219604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62" id="62"/>
          <p:cNvGrpSpPr/>
          <p:nvPr/>
        </p:nvGrpSpPr>
        <p:grpSpPr>
          <a:xfrm rot="0">
            <a:off x="1540290" y="1622751"/>
            <a:ext cx="263115" cy="263115"/>
            <a:chOff x="0" y="0"/>
            <a:chExt cx="812800" cy="812800"/>
          </a:xfrm>
        </p:grpSpPr>
        <p:sp>
          <p:nvSpPr>
            <p:cNvPr name="Freeform 63" id="6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</p:sp>
        <p:sp>
          <p:nvSpPr>
            <p:cNvPr name="TextBox 64" id="64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60442" lIns="60442" bIns="60442" rIns="60442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65" id="65"/>
          <p:cNvGrpSpPr/>
          <p:nvPr/>
        </p:nvGrpSpPr>
        <p:grpSpPr>
          <a:xfrm rot="0">
            <a:off x="1540290" y="2470372"/>
            <a:ext cx="263115" cy="263115"/>
            <a:chOff x="0" y="0"/>
            <a:chExt cx="812800" cy="812800"/>
          </a:xfrm>
        </p:grpSpPr>
        <p:sp>
          <p:nvSpPr>
            <p:cNvPr name="Freeform 66" id="6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</p:sp>
        <p:sp>
          <p:nvSpPr>
            <p:cNvPr name="TextBox 67" id="67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60442" lIns="60442" bIns="60442" rIns="60442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68" id="68"/>
          <p:cNvGrpSpPr/>
          <p:nvPr/>
        </p:nvGrpSpPr>
        <p:grpSpPr>
          <a:xfrm rot="0">
            <a:off x="1540290" y="3317993"/>
            <a:ext cx="263115" cy="263115"/>
            <a:chOff x="0" y="0"/>
            <a:chExt cx="812800" cy="812800"/>
          </a:xfrm>
        </p:grpSpPr>
        <p:sp>
          <p:nvSpPr>
            <p:cNvPr name="Freeform 69" id="6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</p:sp>
        <p:sp>
          <p:nvSpPr>
            <p:cNvPr name="TextBox 70" id="70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60442" lIns="60442" bIns="60442" rIns="60442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71" id="71"/>
          <p:cNvGrpSpPr/>
          <p:nvPr/>
        </p:nvGrpSpPr>
        <p:grpSpPr>
          <a:xfrm rot="0">
            <a:off x="1540290" y="4165614"/>
            <a:ext cx="263115" cy="263115"/>
            <a:chOff x="0" y="0"/>
            <a:chExt cx="812800" cy="812800"/>
          </a:xfrm>
        </p:grpSpPr>
        <p:sp>
          <p:nvSpPr>
            <p:cNvPr name="Freeform 72" id="7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</p:sp>
        <p:sp>
          <p:nvSpPr>
            <p:cNvPr name="TextBox 73" id="73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60442" lIns="60442" bIns="60442" rIns="60442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74" id="74"/>
          <p:cNvGrpSpPr/>
          <p:nvPr/>
        </p:nvGrpSpPr>
        <p:grpSpPr>
          <a:xfrm rot="0">
            <a:off x="1540290" y="5013235"/>
            <a:ext cx="263115" cy="263115"/>
            <a:chOff x="0" y="0"/>
            <a:chExt cx="812800" cy="812800"/>
          </a:xfrm>
        </p:grpSpPr>
        <p:sp>
          <p:nvSpPr>
            <p:cNvPr name="Freeform 75" id="7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</p:sp>
        <p:sp>
          <p:nvSpPr>
            <p:cNvPr name="TextBox 76" id="76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60442" lIns="60442" bIns="60442" rIns="60442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77" id="77"/>
          <p:cNvGrpSpPr/>
          <p:nvPr/>
        </p:nvGrpSpPr>
        <p:grpSpPr>
          <a:xfrm rot="0">
            <a:off x="1540290" y="5860856"/>
            <a:ext cx="263115" cy="263115"/>
            <a:chOff x="0" y="0"/>
            <a:chExt cx="812800" cy="812800"/>
          </a:xfrm>
        </p:grpSpPr>
        <p:sp>
          <p:nvSpPr>
            <p:cNvPr name="Freeform 78" id="7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</p:sp>
        <p:sp>
          <p:nvSpPr>
            <p:cNvPr name="TextBox 79" id="79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60442" lIns="60442" bIns="60442" rIns="60442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80" id="80"/>
          <p:cNvGrpSpPr/>
          <p:nvPr/>
        </p:nvGrpSpPr>
        <p:grpSpPr>
          <a:xfrm rot="0">
            <a:off x="1540290" y="6708477"/>
            <a:ext cx="263115" cy="263115"/>
            <a:chOff x="0" y="0"/>
            <a:chExt cx="812800" cy="812800"/>
          </a:xfrm>
        </p:grpSpPr>
        <p:sp>
          <p:nvSpPr>
            <p:cNvPr name="Freeform 81" id="8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</p:sp>
        <p:sp>
          <p:nvSpPr>
            <p:cNvPr name="TextBox 82" id="82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60442" lIns="60442" bIns="60442" rIns="60442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83" id="83"/>
          <p:cNvGrpSpPr/>
          <p:nvPr/>
        </p:nvGrpSpPr>
        <p:grpSpPr>
          <a:xfrm rot="0">
            <a:off x="1540290" y="7556097"/>
            <a:ext cx="263115" cy="263115"/>
            <a:chOff x="0" y="0"/>
            <a:chExt cx="812800" cy="812800"/>
          </a:xfrm>
        </p:grpSpPr>
        <p:sp>
          <p:nvSpPr>
            <p:cNvPr name="Freeform 84" id="8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</p:sp>
        <p:sp>
          <p:nvSpPr>
            <p:cNvPr name="TextBox 85" id="85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60442" lIns="60442" bIns="60442" rIns="60442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86" id="86"/>
          <p:cNvGrpSpPr/>
          <p:nvPr/>
        </p:nvGrpSpPr>
        <p:grpSpPr>
          <a:xfrm rot="0">
            <a:off x="1540290" y="8403718"/>
            <a:ext cx="263115" cy="263115"/>
            <a:chOff x="0" y="0"/>
            <a:chExt cx="812800" cy="812800"/>
          </a:xfrm>
        </p:grpSpPr>
        <p:sp>
          <p:nvSpPr>
            <p:cNvPr name="Freeform 87" id="8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</p:sp>
        <p:sp>
          <p:nvSpPr>
            <p:cNvPr name="TextBox 88" id="88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60442" lIns="60442" bIns="60442" rIns="60442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89" id="89"/>
          <p:cNvGrpSpPr/>
          <p:nvPr/>
        </p:nvGrpSpPr>
        <p:grpSpPr>
          <a:xfrm rot="0">
            <a:off x="2690237" y="7825655"/>
            <a:ext cx="2765446" cy="612671"/>
            <a:chOff x="0" y="0"/>
            <a:chExt cx="812800" cy="180072"/>
          </a:xfrm>
        </p:grpSpPr>
        <p:sp>
          <p:nvSpPr>
            <p:cNvPr name="Freeform 90" id="90"/>
            <p:cNvSpPr/>
            <p:nvPr/>
          </p:nvSpPr>
          <p:spPr>
            <a:xfrm flipH="false" flipV="false" rot="0">
              <a:off x="0" y="0"/>
              <a:ext cx="812800" cy="180072"/>
            </a:xfrm>
            <a:custGeom>
              <a:avLst/>
              <a:gdLst/>
              <a:ahLst/>
              <a:cxnLst/>
              <a:rect r="r" b="b" t="t" l="l"/>
              <a:pathLst>
                <a:path h="180072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180072"/>
                  </a:lnTo>
                  <a:lnTo>
                    <a:pt x="0" y="180072"/>
                  </a:lnTo>
                  <a:close/>
                </a:path>
              </a:pathLst>
            </a:custGeom>
            <a:solidFill>
              <a:srgbClr val="FFCF91"/>
            </a:solidFill>
            <a:ln w="28575" cap="sq">
              <a:solidFill>
                <a:srgbClr val="E76262"/>
              </a:solidFill>
              <a:prstDash val="lgDash"/>
              <a:miter/>
            </a:ln>
          </p:spPr>
        </p:sp>
        <p:sp>
          <p:nvSpPr>
            <p:cNvPr name="TextBox 91" id="91"/>
            <p:cNvSpPr txBox="true"/>
            <p:nvPr/>
          </p:nvSpPr>
          <p:spPr>
            <a:xfrm>
              <a:off x="0" y="-28575"/>
              <a:ext cx="812800" cy="20864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92" id="92"/>
          <p:cNvGrpSpPr/>
          <p:nvPr/>
        </p:nvGrpSpPr>
        <p:grpSpPr>
          <a:xfrm rot="0">
            <a:off x="5928834" y="7825655"/>
            <a:ext cx="2765446" cy="612671"/>
            <a:chOff x="0" y="0"/>
            <a:chExt cx="812800" cy="180072"/>
          </a:xfrm>
        </p:grpSpPr>
        <p:sp>
          <p:nvSpPr>
            <p:cNvPr name="Freeform 93" id="93"/>
            <p:cNvSpPr/>
            <p:nvPr/>
          </p:nvSpPr>
          <p:spPr>
            <a:xfrm flipH="false" flipV="false" rot="0">
              <a:off x="0" y="0"/>
              <a:ext cx="812800" cy="180072"/>
            </a:xfrm>
            <a:custGeom>
              <a:avLst/>
              <a:gdLst/>
              <a:ahLst/>
              <a:cxnLst/>
              <a:rect r="r" b="b" t="t" l="l"/>
              <a:pathLst>
                <a:path h="180072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180072"/>
                  </a:lnTo>
                  <a:lnTo>
                    <a:pt x="0" y="180072"/>
                  </a:lnTo>
                  <a:close/>
                </a:path>
              </a:pathLst>
            </a:custGeom>
            <a:solidFill>
              <a:srgbClr val="FFCF91"/>
            </a:solidFill>
            <a:ln w="28575" cap="sq">
              <a:solidFill>
                <a:srgbClr val="E76262"/>
              </a:solidFill>
              <a:prstDash val="lgDash"/>
              <a:miter/>
            </a:ln>
          </p:spPr>
        </p:sp>
        <p:sp>
          <p:nvSpPr>
            <p:cNvPr name="TextBox 94" id="94"/>
            <p:cNvSpPr txBox="true"/>
            <p:nvPr/>
          </p:nvSpPr>
          <p:spPr>
            <a:xfrm>
              <a:off x="0" y="-28575"/>
              <a:ext cx="812800" cy="20864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95" id="95"/>
          <p:cNvGrpSpPr/>
          <p:nvPr/>
        </p:nvGrpSpPr>
        <p:grpSpPr>
          <a:xfrm rot="0">
            <a:off x="9167431" y="7825655"/>
            <a:ext cx="2765446" cy="612671"/>
            <a:chOff x="0" y="0"/>
            <a:chExt cx="812800" cy="180072"/>
          </a:xfrm>
        </p:grpSpPr>
        <p:sp>
          <p:nvSpPr>
            <p:cNvPr name="Freeform 96" id="96"/>
            <p:cNvSpPr/>
            <p:nvPr/>
          </p:nvSpPr>
          <p:spPr>
            <a:xfrm flipH="false" flipV="false" rot="0">
              <a:off x="0" y="0"/>
              <a:ext cx="812800" cy="180072"/>
            </a:xfrm>
            <a:custGeom>
              <a:avLst/>
              <a:gdLst/>
              <a:ahLst/>
              <a:cxnLst/>
              <a:rect r="r" b="b" t="t" l="l"/>
              <a:pathLst>
                <a:path h="180072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180072"/>
                  </a:lnTo>
                  <a:lnTo>
                    <a:pt x="0" y="180072"/>
                  </a:lnTo>
                  <a:close/>
                </a:path>
              </a:pathLst>
            </a:custGeom>
            <a:solidFill>
              <a:srgbClr val="FFCF91"/>
            </a:solidFill>
            <a:ln w="28575" cap="sq">
              <a:solidFill>
                <a:srgbClr val="E76262"/>
              </a:solidFill>
              <a:prstDash val="lgDash"/>
              <a:miter/>
            </a:ln>
          </p:spPr>
        </p:sp>
        <p:sp>
          <p:nvSpPr>
            <p:cNvPr name="TextBox 97" id="97"/>
            <p:cNvSpPr txBox="true"/>
            <p:nvPr/>
          </p:nvSpPr>
          <p:spPr>
            <a:xfrm>
              <a:off x="0" y="-28575"/>
              <a:ext cx="812800" cy="20864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98" id="98"/>
          <p:cNvGrpSpPr/>
          <p:nvPr/>
        </p:nvGrpSpPr>
        <p:grpSpPr>
          <a:xfrm rot="0">
            <a:off x="12406028" y="7825655"/>
            <a:ext cx="2765446" cy="612671"/>
            <a:chOff x="0" y="0"/>
            <a:chExt cx="812800" cy="180072"/>
          </a:xfrm>
        </p:grpSpPr>
        <p:sp>
          <p:nvSpPr>
            <p:cNvPr name="Freeform 99" id="99"/>
            <p:cNvSpPr/>
            <p:nvPr/>
          </p:nvSpPr>
          <p:spPr>
            <a:xfrm flipH="false" flipV="false" rot="0">
              <a:off x="0" y="0"/>
              <a:ext cx="812800" cy="180072"/>
            </a:xfrm>
            <a:custGeom>
              <a:avLst/>
              <a:gdLst/>
              <a:ahLst/>
              <a:cxnLst/>
              <a:rect r="r" b="b" t="t" l="l"/>
              <a:pathLst>
                <a:path h="180072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180072"/>
                  </a:lnTo>
                  <a:lnTo>
                    <a:pt x="0" y="180072"/>
                  </a:lnTo>
                  <a:close/>
                </a:path>
              </a:pathLst>
            </a:custGeom>
            <a:solidFill>
              <a:srgbClr val="FFCF91"/>
            </a:solidFill>
            <a:ln w="28575" cap="sq">
              <a:solidFill>
                <a:srgbClr val="E76262"/>
              </a:solidFill>
              <a:prstDash val="lgDash"/>
              <a:miter/>
            </a:ln>
          </p:spPr>
        </p:sp>
        <p:sp>
          <p:nvSpPr>
            <p:cNvPr name="TextBox 100" id="100"/>
            <p:cNvSpPr txBox="true"/>
            <p:nvPr/>
          </p:nvSpPr>
          <p:spPr>
            <a:xfrm>
              <a:off x="0" y="-28575"/>
              <a:ext cx="812800" cy="20864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01" id="101"/>
          <p:cNvGrpSpPr>
            <a:grpSpLocks noChangeAspect="true"/>
          </p:cNvGrpSpPr>
          <p:nvPr/>
        </p:nvGrpSpPr>
        <p:grpSpPr>
          <a:xfrm rot="0">
            <a:off x="2690237" y="4816026"/>
            <a:ext cx="2765446" cy="2765446"/>
            <a:chOff x="0" y="0"/>
            <a:chExt cx="13884457" cy="13884457"/>
          </a:xfrm>
        </p:grpSpPr>
        <p:sp>
          <p:nvSpPr>
            <p:cNvPr name="Freeform 102" id="102"/>
            <p:cNvSpPr/>
            <p:nvPr/>
          </p:nvSpPr>
          <p:spPr>
            <a:xfrm flipH="false" flipV="false" rot="0">
              <a:off x="0" y="0"/>
              <a:ext cx="13884456" cy="13884456"/>
            </a:xfrm>
            <a:custGeom>
              <a:avLst/>
              <a:gdLst/>
              <a:ahLst/>
              <a:cxnLst/>
              <a:rect r="r" b="b" t="t" l="l"/>
              <a:pathLst>
                <a:path h="13884456" w="13884456">
                  <a:moveTo>
                    <a:pt x="0" y="13800227"/>
                  </a:moveTo>
                  <a:cubicBezTo>
                    <a:pt x="0" y="13846746"/>
                    <a:pt x="37710" y="13884456"/>
                    <a:pt x="84228" y="13884456"/>
                  </a:cubicBezTo>
                  <a:lnTo>
                    <a:pt x="13800227" y="13884456"/>
                  </a:lnTo>
                  <a:cubicBezTo>
                    <a:pt x="13846746" y="13884456"/>
                    <a:pt x="13884456" y="13846746"/>
                    <a:pt x="13884456" y="13800227"/>
                  </a:cubicBezTo>
                  <a:lnTo>
                    <a:pt x="13884456" y="6942221"/>
                  </a:lnTo>
                  <a:cubicBezTo>
                    <a:pt x="13884456" y="5025203"/>
                    <a:pt x="13107329" y="3289532"/>
                    <a:pt x="11851124" y="2033330"/>
                  </a:cubicBezTo>
                  <a:cubicBezTo>
                    <a:pt x="10594919" y="777127"/>
                    <a:pt x="8859246" y="0"/>
                    <a:pt x="6942223" y="0"/>
                  </a:cubicBezTo>
                  <a:cubicBezTo>
                    <a:pt x="5025205" y="0"/>
                    <a:pt x="3289534" y="777127"/>
                    <a:pt x="2033330" y="2033330"/>
                  </a:cubicBezTo>
                  <a:cubicBezTo>
                    <a:pt x="777126" y="3289533"/>
                    <a:pt x="0" y="5025203"/>
                    <a:pt x="0" y="6942221"/>
                  </a:cubicBezTo>
                  <a:lnTo>
                    <a:pt x="0" y="13800227"/>
                  </a:lnTo>
                  <a:close/>
                </a:path>
              </a:pathLst>
            </a:custGeom>
            <a:solidFill>
              <a:srgbClr val="E76262"/>
            </a:solidFill>
          </p:spPr>
        </p:sp>
        <p:sp>
          <p:nvSpPr>
            <p:cNvPr name="Freeform 103" id="103"/>
            <p:cNvSpPr/>
            <p:nvPr/>
          </p:nvSpPr>
          <p:spPr>
            <a:xfrm flipH="false" flipV="false" rot="0">
              <a:off x="84228" y="84228"/>
              <a:ext cx="13715999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15999">
                  <a:moveTo>
                    <a:pt x="6858006" y="0"/>
                  </a:moveTo>
                  <a:cubicBezTo>
                    <a:pt x="3070442" y="0"/>
                    <a:pt x="0" y="3070428"/>
                    <a:pt x="0" y="6857993"/>
                  </a:cubicBezTo>
                  <a:lnTo>
                    <a:pt x="0" y="13715999"/>
                  </a:lnTo>
                  <a:lnTo>
                    <a:pt x="13715999" y="13715999"/>
                  </a:lnTo>
                  <a:lnTo>
                    <a:pt x="13715999" y="6857993"/>
                  </a:lnTo>
                  <a:cubicBezTo>
                    <a:pt x="13715999" y="3070428"/>
                    <a:pt x="10645571" y="0"/>
                    <a:pt x="6858006" y="0"/>
                  </a:cubicBezTo>
                  <a:close/>
                </a:path>
              </a:pathLst>
            </a:custGeom>
            <a:blipFill>
              <a:blip r:embed="rId4"/>
              <a:stretch>
                <a:fillRect l="-24906" t="0" r="-24906" b="0"/>
              </a:stretch>
            </a:blipFill>
          </p:spPr>
        </p:sp>
      </p:grpSp>
      <p:grpSp>
        <p:nvGrpSpPr>
          <p:cNvPr name="Group 104" id="104"/>
          <p:cNvGrpSpPr>
            <a:grpSpLocks noChangeAspect="true"/>
          </p:cNvGrpSpPr>
          <p:nvPr/>
        </p:nvGrpSpPr>
        <p:grpSpPr>
          <a:xfrm rot="0">
            <a:off x="5928834" y="4816026"/>
            <a:ext cx="2765446" cy="2765446"/>
            <a:chOff x="0" y="0"/>
            <a:chExt cx="13884457" cy="13884457"/>
          </a:xfrm>
        </p:grpSpPr>
        <p:sp>
          <p:nvSpPr>
            <p:cNvPr name="Freeform 105" id="105"/>
            <p:cNvSpPr/>
            <p:nvPr/>
          </p:nvSpPr>
          <p:spPr>
            <a:xfrm flipH="false" flipV="false" rot="0">
              <a:off x="0" y="0"/>
              <a:ext cx="13884456" cy="13884456"/>
            </a:xfrm>
            <a:custGeom>
              <a:avLst/>
              <a:gdLst/>
              <a:ahLst/>
              <a:cxnLst/>
              <a:rect r="r" b="b" t="t" l="l"/>
              <a:pathLst>
                <a:path h="13884456" w="13884456">
                  <a:moveTo>
                    <a:pt x="0" y="13800227"/>
                  </a:moveTo>
                  <a:cubicBezTo>
                    <a:pt x="0" y="13846746"/>
                    <a:pt x="37710" y="13884456"/>
                    <a:pt x="84228" y="13884456"/>
                  </a:cubicBezTo>
                  <a:lnTo>
                    <a:pt x="13800227" y="13884456"/>
                  </a:lnTo>
                  <a:cubicBezTo>
                    <a:pt x="13846746" y="13884456"/>
                    <a:pt x="13884456" y="13846746"/>
                    <a:pt x="13884456" y="13800227"/>
                  </a:cubicBezTo>
                  <a:lnTo>
                    <a:pt x="13884456" y="6942221"/>
                  </a:lnTo>
                  <a:cubicBezTo>
                    <a:pt x="13884456" y="5025203"/>
                    <a:pt x="13107329" y="3289532"/>
                    <a:pt x="11851124" y="2033330"/>
                  </a:cubicBezTo>
                  <a:cubicBezTo>
                    <a:pt x="10594919" y="777127"/>
                    <a:pt x="8859246" y="0"/>
                    <a:pt x="6942223" y="0"/>
                  </a:cubicBezTo>
                  <a:cubicBezTo>
                    <a:pt x="5025205" y="0"/>
                    <a:pt x="3289534" y="777127"/>
                    <a:pt x="2033330" y="2033330"/>
                  </a:cubicBezTo>
                  <a:cubicBezTo>
                    <a:pt x="777126" y="3289533"/>
                    <a:pt x="0" y="5025203"/>
                    <a:pt x="0" y="6942221"/>
                  </a:cubicBezTo>
                  <a:lnTo>
                    <a:pt x="0" y="13800227"/>
                  </a:lnTo>
                  <a:close/>
                </a:path>
              </a:pathLst>
            </a:custGeom>
            <a:solidFill>
              <a:srgbClr val="E76262"/>
            </a:solidFill>
          </p:spPr>
        </p:sp>
        <p:sp>
          <p:nvSpPr>
            <p:cNvPr name="Freeform 106" id="106"/>
            <p:cNvSpPr/>
            <p:nvPr/>
          </p:nvSpPr>
          <p:spPr>
            <a:xfrm flipH="false" flipV="false" rot="0">
              <a:off x="84228" y="84228"/>
              <a:ext cx="13715999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15999">
                  <a:moveTo>
                    <a:pt x="6858006" y="0"/>
                  </a:moveTo>
                  <a:cubicBezTo>
                    <a:pt x="3070442" y="0"/>
                    <a:pt x="0" y="3070428"/>
                    <a:pt x="0" y="6857993"/>
                  </a:cubicBezTo>
                  <a:lnTo>
                    <a:pt x="0" y="13715999"/>
                  </a:lnTo>
                  <a:lnTo>
                    <a:pt x="13715999" y="13715999"/>
                  </a:lnTo>
                  <a:lnTo>
                    <a:pt x="13715999" y="6857993"/>
                  </a:lnTo>
                  <a:cubicBezTo>
                    <a:pt x="13715999" y="3070428"/>
                    <a:pt x="10645571" y="0"/>
                    <a:pt x="6858006" y="0"/>
                  </a:cubicBezTo>
                  <a:close/>
                </a:path>
              </a:pathLst>
            </a:custGeom>
            <a:blipFill>
              <a:blip r:embed="rId5"/>
              <a:stretch>
                <a:fillRect l="-25046" t="0" r="-25046" b="0"/>
              </a:stretch>
            </a:blipFill>
          </p:spPr>
        </p:sp>
      </p:grpSp>
      <p:grpSp>
        <p:nvGrpSpPr>
          <p:cNvPr name="Group 107" id="107"/>
          <p:cNvGrpSpPr>
            <a:grpSpLocks noChangeAspect="true"/>
          </p:cNvGrpSpPr>
          <p:nvPr/>
        </p:nvGrpSpPr>
        <p:grpSpPr>
          <a:xfrm rot="0">
            <a:off x="9167431" y="4816026"/>
            <a:ext cx="2765446" cy="2765446"/>
            <a:chOff x="0" y="0"/>
            <a:chExt cx="13884457" cy="13884457"/>
          </a:xfrm>
        </p:grpSpPr>
        <p:sp>
          <p:nvSpPr>
            <p:cNvPr name="Freeform 108" id="108"/>
            <p:cNvSpPr/>
            <p:nvPr/>
          </p:nvSpPr>
          <p:spPr>
            <a:xfrm flipH="false" flipV="false" rot="0">
              <a:off x="0" y="0"/>
              <a:ext cx="13884456" cy="13884456"/>
            </a:xfrm>
            <a:custGeom>
              <a:avLst/>
              <a:gdLst/>
              <a:ahLst/>
              <a:cxnLst/>
              <a:rect r="r" b="b" t="t" l="l"/>
              <a:pathLst>
                <a:path h="13884456" w="13884456">
                  <a:moveTo>
                    <a:pt x="0" y="13800227"/>
                  </a:moveTo>
                  <a:cubicBezTo>
                    <a:pt x="0" y="13846746"/>
                    <a:pt x="37710" y="13884456"/>
                    <a:pt x="84228" y="13884456"/>
                  </a:cubicBezTo>
                  <a:lnTo>
                    <a:pt x="13800227" y="13884456"/>
                  </a:lnTo>
                  <a:cubicBezTo>
                    <a:pt x="13846746" y="13884456"/>
                    <a:pt x="13884456" y="13846746"/>
                    <a:pt x="13884456" y="13800227"/>
                  </a:cubicBezTo>
                  <a:lnTo>
                    <a:pt x="13884456" y="6942221"/>
                  </a:lnTo>
                  <a:cubicBezTo>
                    <a:pt x="13884456" y="5025203"/>
                    <a:pt x="13107329" y="3289532"/>
                    <a:pt x="11851124" y="2033330"/>
                  </a:cubicBezTo>
                  <a:cubicBezTo>
                    <a:pt x="10594919" y="777127"/>
                    <a:pt x="8859246" y="0"/>
                    <a:pt x="6942223" y="0"/>
                  </a:cubicBezTo>
                  <a:cubicBezTo>
                    <a:pt x="5025205" y="0"/>
                    <a:pt x="3289534" y="777127"/>
                    <a:pt x="2033330" y="2033330"/>
                  </a:cubicBezTo>
                  <a:cubicBezTo>
                    <a:pt x="777126" y="3289533"/>
                    <a:pt x="0" y="5025203"/>
                    <a:pt x="0" y="6942221"/>
                  </a:cubicBezTo>
                  <a:lnTo>
                    <a:pt x="0" y="13800227"/>
                  </a:lnTo>
                  <a:close/>
                </a:path>
              </a:pathLst>
            </a:custGeom>
            <a:solidFill>
              <a:srgbClr val="E76262"/>
            </a:solidFill>
          </p:spPr>
        </p:sp>
        <p:sp>
          <p:nvSpPr>
            <p:cNvPr name="Freeform 109" id="109"/>
            <p:cNvSpPr/>
            <p:nvPr/>
          </p:nvSpPr>
          <p:spPr>
            <a:xfrm flipH="false" flipV="false" rot="0">
              <a:off x="84228" y="84228"/>
              <a:ext cx="13715999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15999">
                  <a:moveTo>
                    <a:pt x="6858006" y="0"/>
                  </a:moveTo>
                  <a:cubicBezTo>
                    <a:pt x="3070442" y="0"/>
                    <a:pt x="0" y="3070428"/>
                    <a:pt x="0" y="6857993"/>
                  </a:cubicBezTo>
                  <a:lnTo>
                    <a:pt x="0" y="13715999"/>
                  </a:lnTo>
                  <a:lnTo>
                    <a:pt x="13715999" y="13715999"/>
                  </a:lnTo>
                  <a:lnTo>
                    <a:pt x="13715999" y="6857993"/>
                  </a:lnTo>
                  <a:cubicBezTo>
                    <a:pt x="13715999" y="3070428"/>
                    <a:pt x="10645571" y="0"/>
                    <a:pt x="6858006" y="0"/>
                  </a:cubicBezTo>
                  <a:close/>
                </a:path>
              </a:pathLst>
            </a:custGeom>
            <a:blipFill>
              <a:blip r:embed="rId6"/>
              <a:stretch>
                <a:fillRect l="-25187" t="0" r="-25187" b="0"/>
              </a:stretch>
            </a:blipFill>
          </p:spPr>
        </p:sp>
      </p:grpSp>
      <p:grpSp>
        <p:nvGrpSpPr>
          <p:cNvPr name="Group 110" id="110"/>
          <p:cNvGrpSpPr>
            <a:grpSpLocks noChangeAspect="true"/>
          </p:cNvGrpSpPr>
          <p:nvPr/>
        </p:nvGrpSpPr>
        <p:grpSpPr>
          <a:xfrm rot="0">
            <a:off x="12406028" y="4816026"/>
            <a:ext cx="2765446" cy="2765446"/>
            <a:chOff x="0" y="0"/>
            <a:chExt cx="13884457" cy="13884457"/>
          </a:xfrm>
        </p:grpSpPr>
        <p:sp>
          <p:nvSpPr>
            <p:cNvPr name="Freeform 111" id="111"/>
            <p:cNvSpPr/>
            <p:nvPr/>
          </p:nvSpPr>
          <p:spPr>
            <a:xfrm flipH="false" flipV="false" rot="0">
              <a:off x="0" y="0"/>
              <a:ext cx="13884456" cy="13884456"/>
            </a:xfrm>
            <a:custGeom>
              <a:avLst/>
              <a:gdLst/>
              <a:ahLst/>
              <a:cxnLst/>
              <a:rect r="r" b="b" t="t" l="l"/>
              <a:pathLst>
                <a:path h="13884456" w="13884456">
                  <a:moveTo>
                    <a:pt x="0" y="13800227"/>
                  </a:moveTo>
                  <a:cubicBezTo>
                    <a:pt x="0" y="13846746"/>
                    <a:pt x="37710" y="13884456"/>
                    <a:pt x="84228" y="13884456"/>
                  </a:cubicBezTo>
                  <a:lnTo>
                    <a:pt x="13800227" y="13884456"/>
                  </a:lnTo>
                  <a:cubicBezTo>
                    <a:pt x="13846746" y="13884456"/>
                    <a:pt x="13884456" y="13846746"/>
                    <a:pt x="13884456" y="13800227"/>
                  </a:cubicBezTo>
                  <a:lnTo>
                    <a:pt x="13884456" y="6942221"/>
                  </a:lnTo>
                  <a:cubicBezTo>
                    <a:pt x="13884456" y="5025203"/>
                    <a:pt x="13107329" y="3289532"/>
                    <a:pt x="11851124" y="2033330"/>
                  </a:cubicBezTo>
                  <a:cubicBezTo>
                    <a:pt x="10594919" y="777127"/>
                    <a:pt x="8859246" y="0"/>
                    <a:pt x="6942223" y="0"/>
                  </a:cubicBezTo>
                  <a:cubicBezTo>
                    <a:pt x="5025205" y="0"/>
                    <a:pt x="3289534" y="777127"/>
                    <a:pt x="2033330" y="2033330"/>
                  </a:cubicBezTo>
                  <a:cubicBezTo>
                    <a:pt x="777126" y="3289533"/>
                    <a:pt x="0" y="5025203"/>
                    <a:pt x="0" y="6942221"/>
                  </a:cubicBezTo>
                  <a:lnTo>
                    <a:pt x="0" y="13800227"/>
                  </a:lnTo>
                  <a:close/>
                </a:path>
              </a:pathLst>
            </a:custGeom>
            <a:solidFill>
              <a:srgbClr val="E76262"/>
            </a:solidFill>
          </p:spPr>
        </p:sp>
        <p:sp>
          <p:nvSpPr>
            <p:cNvPr name="Freeform 112" id="112"/>
            <p:cNvSpPr/>
            <p:nvPr/>
          </p:nvSpPr>
          <p:spPr>
            <a:xfrm flipH="false" flipV="false" rot="0">
              <a:off x="84228" y="84228"/>
              <a:ext cx="13715999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15999">
                  <a:moveTo>
                    <a:pt x="6858006" y="0"/>
                  </a:moveTo>
                  <a:cubicBezTo>
                    <a:pt x="3070442" y="0"/>
                    <a:pt x="0" y="3070428"/>
                    <a:pt x="0" y="6857993"/>
                  </a:cubicBezTo>
                  <a:lnTo>
                    <a:pt x="0" y="13715999"/>
                  </a:lnTo>
                  <a:lnTo>
                    <a:pt x="13715999" y="13715999"/>
                  </a:lnTo>
                  <a:lnTo>
                    <a:pt x="13715999" y="6857993"/>
                  </a:lnTo>
                  <a:cubicBezTo>
                    <a:pt x="13715999" y="3070428"/>
                    <a:pt x="10645571" y="0"/>
                    <a:pt x="6858006" y="0"/>
                  </a:cubicBezTo>
                  <a:close/>
                </a:path>
              </a:pathLst>
            </a:custGeom>
            <a:blipFill>
              <a:blip r:embed="rId7"/>
              <a:stretch>
                <a:fillRect l="-25046" t="0" r="-25046" b="0"/>
              </a:stretch>
            </a:blipFill>
          </p:spPr>
        </p:sp>
      </p:grpSp>
      <p:sp>
        <p:nvSpPr>
          <p:cNvPr name="Freeform 113" id="113"/>
          <p:cNvSpPr/>
          <p:nvPr/>
        </p:nvSpPr>
        <p:spPr>
          <a:xfrm flipH="false" flipV="false" rot="0">
            <a:off x="13914135" y="3308468"/>
            <a:ext cx="1911848" cy="417595"/>
          </a:xfrm>
          <a:custGeom>
            <a:avLst/>
            <a:gdLst/>
            <a:ahLst/>
            <a:cxnLst/>
            <a:rect r="r" b="b" t="t" l="l"/>
            <a:pathLst>
              <a:path h="417595" w="1911848">
                <a:moveTo>
                  <a:pt x="0" y="0"/>
                </a:moveTo>
                <a:lnTo>
                  <a:pt x="1911848" y="0"/>
                </a:lnTo>
                <a:lnTo>
                  <a:pt x="1911848" y="417595"/>
                </a:lnTo>
                <a:lnTo>
                  <a:pt x="0" y="4175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-112263" r="0" b="0"/>
            </a:stretch>
          </a:blipFill>
        </p:spPr>
      </p:sp>
      <p:sp>
        <p:nvSpPr>
          <p:cNvPr name="Freeform 114" id="114"/>
          <p:cNvSpPr/>
          <p:nvPr/>
        </p:nvSpPr>
        <p:spPr>
          <a:xfrm flipH="false" flipV="false" rot="1743030">
            <a:off x="2154814" y="5077690"/>
            <a:ext cx="1070845" cy="926501"/>
          </a:xfrm>
          <a:custGeom>
            <a:avLst/>
            <a:gdLst/>
            <a:ahLst/>
            <a:cxnLst/>
            <a:rect r="r" b="b" t="t" l="l"/>
            <a:pathLst>
              <a:path h="926501" w="1070845">
                <a:moveTo>
                  <a:pt x="0" y="0"/>
                </a:moveTo>
                <a:lnTo>
                  <a:pt x="1070846" y="0"/>
                </a:lnTo>
                <a:lnTo>
                  <a:pt x="1070846" y="926502"/>
                </a:lnTo>
                <a:lnTo>
                  <a:pt x="0" y="92650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-58022" b="-75336"/>
            </a:stretch>
          </a:blipFill>
        </p:spPr>
      </p:sp>
      <p:grpSp>
        <p:nvGrpSpPr>
          <p:cNvPr name="Group 115" id="115"/>
          <p:cNvGrpSpPr/>
          <p:nvPr/>
        </p:nvGrpSpPr>
        <p:grpSpPr>
          <a:xfrm rot="0">
            <a:off x="4804647" y="2004268"/>
            <a:ext cx="8098125" cy="1357143"/>
            <a:chOff x="0" y="0"/>
            <a:chExt cx="2408213" cy="403586"/>
          </a:xfrm>
        </p:grpSpPr>
        <p:sp>
          <p:nvSpPr>
            <p:cNvPr name="Freeform 116" id="116"/>
            <p:cNvSpPr/>
            <p:nvPr/>
          </p:nvSpPr>
          <p:spPr>
            <a:xfrm flipH="false" flipV="false" rot="0">
              <a:off x="0" y="0"/>
              <a:ext cx="2408213" cy="403586"/>
            </a:xfrm>
            <a:custGeom>
              <a:avLst/>
              <a:gdLst/>
              <a:ahLst/>
              <a:cxnLst/>
              <a:rect r="r" b="b" t="t" l="l"/>
              <a:pathLst>
                <a:path h="403586" w="2408213">
                  <a:moveTo>
                    <a:pt x="95601" y="0"/>
                  </a:moveTo>
                  <a:lnTo>
                    <a:pt x="2312611" y="0"/>
                  </a:lnTo>
                  <a:cubicBezTo>
                    <a:pt x="2337966" y="0"/>
                    <a:pt x="2362283" y="10072"/>
                    <a:pt x="2380212" y="28001"/>
                  </a:cubicBezTo>
                  <a:cubicBezTo>
                    <a:pt x="2398140" y="45930"/>
                    <a:pt x="2408213" y="70246"/>
                    <a:pt x="2408213" y="95601"/>
                  </a:cubicBezTo>
                  <a:lnTo>
                    <a:pt x="2408213" y="307984"/>
                  </a:lnTo>
                  <a:cubicBezTo>
                    <a:pt x="2408213" y="360784"/>
                    <a:pt x="2365410" y="403586"/>
                    <a:pt x="2312611" y="403586"/>
                  </a:cubicBezTo>
                  <a:lnTo>
                    <a:pt x="95601" y="403586"/>
                  </a:lnTo>
                  <a:cubicBezTo>
                    <a:pt x="42802" y="403586"/>
                    <a:pt x="0" y="360784"/>
                    <a:pt x="0" y="307984"/>
                  </a:cubicBezTo>
                  <a:lnTo>
                    <a:pt x="0" y="95601"/>
                  </a:lnTo>
                  <a:cubicBezTo>
                    <a:pt x="0" y="42802"/>
                    <a:pt x="42802" y="0"/>
                    <a:pt x="95601" y="0"/>
                  </a:cubicBezTo>
                  <a:close/>
                </a:path>
              </a:pathLst>
            </a:custGeom>
            <a:solidFill>
              <a:srgbClr val="FFCF91"/>
            </a:solidFill>
            <a:ln w="47625" cap="rnd">
              <a:solidFill>
                <a:srgbClr val="E76262"/>
              </a:solidFill>
              <a:prstDash val="lgDash"/>
              <a:round/>
            </a:ln>
          </p:spPr>
        </p:sp>
        <p:sp>
          <p:nvSpPr>
            <p:cNvPr name="TextBox 117" id="117"/>
            <p:cNvSpPr txBox="true"/>
            <p:nvPr/>
          </p:nvSpPr>
          <p:spPr>
            <a:xfrm>
              <a:off x="0" y="-28575"/>
              <a:ext cx="2408213" cy="432161"/>
            </a:xfrm>
            <a:prstGeom prst="rect">
              <a:avLst/>
            </a:prstGeom>
          </p:spPr>
          <p:txBody>
            <a:bodyPr anchor="ctr" rtlCol="false" tIns="44991" lIns="44991" bIns="44991" rIns="44991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18" id="118"/>
          <p:cNvSpPr/>
          <p:nvPr/>
        </p:nvSpPr>
        <p:spPr>
          <a:xfrm flipH="true" flipV="false" rot="-2375794">
            <a:off x="15046214" y="7161446"/>
            <a:ext cx="1070845" cy="926501"/>
          </a:xfrm>
          <a:custGeom>
            <a:avLst/>
            <a:gdLst/>
            <a:ahLst/>
            <a:cxnLst/>
            <a:rect r="r" b="b" t="t" l="l"/>
            <a:pathLst>
              <a:path h="926501" w="1070845">
                <a:moveTo>
                  <a:pt x="1070845" y="0"/>
                </a:moveTo>
                <a:lnTo>
                  <a:pt x="0" y="0"/>
                </a:lnTo>
                <a:lnTo>
                  <a:pt x="0" y="926501"/>
                </a:lnTo>
                <a:lnTo>
                  <a:pt x="1070845" y="926501"/>
                </a:lnTo>
                <a:lnTo>
                  <a:pt x="107084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-58022" b="-75336"/>
            </a:stretch>
          </a:blipFill>
        </p:spPr>
      </p:sp>
      <p:sp>
        <p:nvSpPr>
          <p:cNvPr name="Freeform 119" id="119"/>
          <p:cNvSpPr/>
          <p:nvPr/>
        </p:nvSpPr>
        <p:spPr>
          <a:xfrm flipH="true" flipV="false" rot="-6877315">
            <a:off x="14421293" y="1956020"/>
            <a:ext cx="1011795" cy="696741"/>
          </a:xfrm>
          <a:custGeom>
            <a:avLst/>
            <a:gdLst/>
            <a:ahLst/>
            <a:cxnLst/>
            <a:rect r="r" b="b" t="t" l="l"/>
            <a:pathLst>
              <a:path h="696741" w="1011795">
                <a:moveTo>
                  <a:pt x="1011795" y="0"/>
                </a:moveTo>
                <a:lnTo>
                  <a:pt x="0" y="0"/>
                </a:lnTo>
                <a:lnTo>
                  <a:pt x="0" y="696741"/>
                </a:lnTo>
                <a:lnTo>
                  <a:pt x="1011795" y="696741"/>
                </a:lnTo>
                <a:lnTo>
                  <a:pt x="1011795" y="0"/>
                </a:lnTo>
                <a:close/>
              </a:path>
            </a:pathLst>
          </a:custGeom>
          <a:blipFill>
            <a:blip r:embed="rId12"/>
            <a:stretch>
              <a:fillRect l="0" t="-62571" r="-193516" b="-197067"/>
            </a:stretch>
          </a:blipFill>
        </p:spPr>
      </p:sp>
      <p:sp>
        <p:nvSpPr>
          <p:cNvPr name="TextBox 120" id="120"/>
          <p:cNvSpPr txBox="true"/>
          <p:nvPr/>
        </p:nvSpPr>
        <p:spPr>
          <a:xfrm rot="0">
            <a:off x="4004722" y="4070364"/>
            <a:ext cx="136475" cy="5645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19"/>
              </a:lnSpc>
              <a:spcBef>
                <a:spcPct val="0"/>
              </a:spcBef>
            </a:pPr>
            <a:r>
              <a:rPr lang="en-US" sz="3079">
                <a:solidFill>
                  <a:srgbClr val="503D36"/>
                </a:solidFill>
                <a:latin typeface="Sniglet"/>
                <a:ea typeface="Sniglet"/>
                <a:cs typeface="Sniglet"/>
                <a:sym typeface="Sniglet"/>
              </a:rPr>
              <a:t>1</a:t>
            </a:r>
          </a:p>
        </p:txBody>
      </p:sp>
      <p:sp>
        <p:nvSpPr>
          <p:cNvPr name="TextBox 121" id="121"/>
          <p:cNvSpPr txBox="true"/>
          <p:nvPr/>
        </p:nvSpPr>
        <p:spPr>
          <a:xfrm rot="0">
            <a:off x="7200308" y="4070364"/>
            <a:ext cx="222498" cy="5645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19"/>
              </a:lnSpc>
              <a:spcBef>
                <a:spcPct val="0"/>
              </a:spcBef>
            </a:pPr>
            <a:r>
              <a:rPr lang="en-US" sz="3079">
                <a:solidFill>
                  <a:srgbClr val="503D36"/>
                </a:solidFill>
                <a:latin typeface="Sniglet"/>
                <a:ea typeface="Sniglet"/>
                <a:cs typeface="Sniglet"/>
                <a:sym typeface="Sniglet"/>
              </a:rPr>
              <a:t>2</a:t>
            </a:r>
          </a:p>
        </p:txBody>
      </p:sp>
      <p:sp>
        <p:nvSpPr>
          <p:cNvPr name="TextBox 122" id="122"/>
          <p:cNvSpPr txBox="true"/>
          <p:nvPr/>
        </p:nvSpPr>
        <p:spPr>
          <a:xfrm rot="0">
            <a:off x="10435928" y="4070364"/>
            <a:ext cx="228451" cy="5645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19"/>
              </a:lnSpc>
              <a:spcBef>
                <a:spcPct val="0"/>
              </a:spcBef>
            </a:pPr>
            <a:r>
              <a:rPr lang="en-US" sz="3079">
                <a:solidFill>
                  <a:srgbClr val="503D36"/>
                </a:solidFill>
                <a:latin typeface="Sniglet"/>
                <a:ea typeface="Sniglet"/>
                <a:cs typeface="Sniglet"/>
                <a:sym typeface="Sniglet"/>
              </a:rPr>
              <a:t>3</a:t>
            </a:r>
          </a:p>
        </p:txBody>
      </p:sp>
      <p:sp>
        <p:nvSpPr>
          <p:cNvPr name="TextBox 123" id="123"/>
          <p:cNvSpPr txBox="true"/>
          <p:nvPr/>
        </p:nvSpPr>
        <p:spPr>
          <a:xfrm rot="0">
            <a:off x="13682562" y="4070364"/>
            <a:ext cx="212378" cy="5645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19"/>
              </a:lnSpc>
              <a:spcBef>
                <a:spcPct val="0"/>
              </a:spcBef>
            </a:pPr>
            <a:r>
              <a:rPr lang="en-US" sz="3079">
                <a:solidFill>
                  <a:srgbClr val="503D36"/>
                </a:solidFill>
                <a:latin typeface="Sniglet"/>
                <a:ea typeface="Sniglet"/>
                <a:cs typeface="Sniglet"/>
                <a:sym typeface="Sniglet"/>
              </a:rPr>
              <a:t>4</a:t>
            </a:r>
          </a:p>
        </p:txBody>
      </p:sp>
      <p:sp>
        <p:nvSpPr>
          <p:cNvPr name="TextBox 124" id="124"/>
          <p:cNvSpPr txBox="true"/>
          <p:nvPr/>
        </p:nvSpPr>
        <p:spPr>
          <a:xfrm rot="0">
            <a:off x="2859411" y="7847193"/>
            <a:ext cx="2427099" cy="4933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199"/>
              </a:lnSpc>
              <a:spcBef>
                <a:spcPct val="0"/>
              </a:spcBef>
            </a:pPr>
            <a:r>
              <a:rPr lang="en-US" sz="2799">
                <a:solidFill>
                  <a:srgbClr val="503D36"/>
                </a:solidFill>
                <a:latin typeface="Sniglet"/>
                <a:ea typeface="Sniglet"/>
                <a:cs typeface="Sniglet"/>
                <a:sym typeface="Sniglet"/>
              </a:rPr>
              <a:t>NAMAZ KILMAK</a:t>
            </a:r>
          </a:p>
        </p:txBody>
      </p:sp>
      <p:grpSp>
        <p:nvGrpSpPr>
          <p:cNvPr name="Group 125" id="125"/>
          <p:cNvGrpSpPr/>
          <p:nvPr/>
        </p:nvGrpSpPr>
        <p:grpSpPr>
          <a:xfrm rot="0">
            <a:off x="594866" y="1690137"/>
            <a:ext cx="1232729" cy="7134324"/>
            <a:chOff x="0" y="0"/>
            <a:chExt cx="1643639" cy="9512432"/>
          </a:xfrm>
        </p:grpSpPr>
        <p:sp>
          <p:nvSpPr>
            <p:cNvPr name="TextBox 126" id="126"/>
            <p:cNvSpPr txBox="true"/>
            <p:nvPr/>
          </p:nvSpPr>
          <p:spPr>
            <a:xfrm rot="5400000">
              <a:off x="660444" y="-660444"/>
              <a:ext cx="475150" cy="17960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1384"/>
                </a:lnSpc>
              </a:pPr>
              <a:r>
                <a:rPr lang="en-US" sz="8132">
                  <a:solidFill>
                    <a:srgbClr val="503D36"/>
                  </a:solidFill>
                  <a:latin typeface="Sniglet"/>
                  <a:ea typeface="Sniglet"/>
                  <a:cs typeface="Sniglet"/>
                  <a:sym typeface="Sniglet"/>
                </a:rPr>
                <a:t>)</a:t>
              </a:r>
            </a:p>
          </p:txBody>
        </p:sp>
        <p:sp>
          <p:nvSpPr>
            <p:cNvPr name="TextBox 127" id="127"/>
            <p:cNvSpPr txBox="true"/>
            <p:nvPr/>
          </p:nvSpPr>
          <p:spPr>
            <a:xfrm rot="5400000">
              <a:off x="660444" y="469216"/>
              <a:ext cx="475150" cy="17960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1384"/>
                </a:lnSpc>
              </a:pPr>
              <a:r>
                <a:rPr lang="en-US" sz="8132">
                  <a:solidFill>
                    <a:srgbClr val="503D36"/>
                  </a:solidFill>
                  <a:latin typeface="Sniglet"/>
                  <a:ea typeface="Sniglet"/>
                  <a:cs typeface="Sniglet"/>
                  <a:sym typeface="Sniglet"/>
                </a:rPr>
                <a:t>)</a:t>
              </a:r>
            </a:p>
          </p:txBody>
        </p:sp>
        <p:sp>
          <p:nvSpPr>
            <p:cNvPr name="TextBox 128" id="128"/>
            <p:cNvSpPr txBox="true"/>
            <p:nvPr/>
          </p:nvSpPr>
          <p:spPr>
            <a:xfrm rot="5400000">
              <a:off x="660444" y="1598876"/>
              <a:ext cx="475150" cy="17960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1384"/>
                </a:lnSpc>
              </a:pPr>
              <a:r>
                <a:rPr lang="en-US" sz="8132">
                  <a:solidFill>
                    <a:srgbClr val="503D36"/>
                  </a:solidFill>
                  <a:latin typeface="Sniglet"/>
                  <a:ea typeface="Sniglet"/>
                  <a:cs typeface="Sniglet"/>
                  <a:sym typeface="Sniglet"/>
                </a:rPr>
                <a:t>)</a:t>
              </a:r>
            </a:p>
          </p:txBody>
        </p:sp>
        <p:sp>
          <p:nvSpPr>
            <p:cNvPr name="TextBox 129" id="129"/>
            <p:cNvSpPr txBox="true"/>
            <p:nvPr/>
          </p:nvSpPr>
          <p:spPr>
            <a:xfrm rot="5400000">
              <a:off x="660444" y="2728537"/>
              <a:ext cx="475150" cy="17960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1384"/>
                </a:lnSpc>
              </a:pPr>
              <a:r>
                <a:rPr lang="en-US" sz="8132">
                  <a:solidFill>
                    <a:srgbClr val="503D36"/>
                  </a:solidFill>
                  <a:latin typeface="Sniglet"/>
                  <a:ea typeface="Sniglet"/>
                  <a:cs typeface="Sniglet"/>
                  <a:sym typeface="Sniglet"/>
                </a:rPr>
                <a:t>)</a:t>
              </a:r>
            </a:p>
          </p:txBody>
        </p:sp>
        <p:sp>
          <p:nvSpPr>
            <p:cNvPr name="TextBox 130" id="130"/>
            <p:cNvSpPr txBox="true"/>
            <p:nvPr/>
          </p:nvSpPr>
          <p:spPr>
            <a:xfrm rot="5400000">
              <a:off x="660444" y="3858197"/>
              <a:ext cx="475150" cy="17960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1384"/>
                </a:lnSpc>
              </a:pPr>
              <a:r>
                <a:rPr lang="en-US" sz="8132">
                  <a:solidFill>
                    <a:srgbClr val="503D36"/>
                  </a:solidFill>
                  <a:latin typeface="Sniglet"/>
                  <a:ea typeface="Sniglet"/>
                  <a:cs typeface="Sniglet"/>
                  <a:sym typeface="Sniglet"/>
                </a:rPr>
                <a:t>)</a:t>
              </a:r>
            </a:p>
          </p:txBody>
        </p:sp>
        <p:sp>
          <p:nvSpPr>
            <p:cNvPr name="TextBox 131" id="131"/>
            <p:cNvSpPr txBox="true"/>
            <p:nvPr/>
          </p:nvSpPr>
          <p:spPr>
            <a:xfrm rot="5400000">
              <a:off x="660444" y="4987857"/>
              <a:ext cx="475150" cy="17960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1384"/>
                </a:lnSpc>
              </a:pPr>
              <a:r>
                <a:rPr lang="en-US" sz="8132">
                  <a:solidFill>
                    <a:srgbClr val="503D36"/>
                  </a:solidFill>
                  <a:latin typeface="Sniglet"/>
                  <a:ea typeface="Sniglet"/>
                  <a:cs typeface="Sniglet"/>
                  <a:sym typeface="Sniglet"/>
                </a:rPr>
                <a:t>)</a:t>
              </a:r>
            </a:p>
          </p:txBody>
        </p:sp>
        <p:sp>
          <p:nvSpPr>
            <p:cNvPr name="TextBox 132" id="132"/>
            <p:cNvSpPr txBox="true"/>
            <p:nvPr/>
          </p:nvSpPr>
          <p:spPr>
            <a:xfrm rot="5400000">
              <a:off x="660444" y="6117518"/>
              <a:ext cx="475150" cy="17960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1384"/>
                </a:lnSpc>
              </a:pPr>
              <a:r>
                <a:rPr lang="en-US" sz="8132">
                  <a:solidFill>
                    <a:srgbClr val="503D36"/>
                  </a:solidFill>
                  <a:latin typeface="Sniglet"/>
                  <a:ea typeface="Sniglet"/>
                  <a:cs typeface="Sniglet"/>
                  <a:sym typeface="Sniglet"/>
                </a:rPr>
                <a:t>)</a:t>
              </a:r>
            </a:p>
          </p:txBody>
        </p:sp>
        <p:sp>
          <p:nvSpPr>
            <p:cNvPr name="TextBox 133" id="133"/>
            <p:cNvSpPr txBox="true"/>
            <p:nvPr/>
          </p:nvSpPr>
          <p:spPr>
            <a:xfrm rot="5400000">
              <a:off x="660444" y="7247178"/>
              <a:ext cx="475150" cy="17960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1384"/>
                </a:lnSpc>
              </a:pPr>
              <a:r>
                <a:rPr lang="en-US" sz="8132">
                  <a:solidFill>
                    <a:srgbClr val="503D36"/>
                  </a:solidFill>
                  <a:latin typeface="Sniglet"/>
                  <a:ea typeface="Sniglet"/>
                  <a:cs typeface="Sniglet"/>
                  <a:sym typeface="Sniglet"/>
                </a:rPr>
                <a:t>)</a:t>
              </a:r>
            </a:p>
          </p:txBody>
        </p:sp>
        <p:sp>
          <p:nvSpPr>
            <p:cNvPr name="TextBox 134" id="134"/>
            <p:cNvSpPr txBox="true"/>
            <p:nvPr/>
          </p:nvSpPr>
          <p:spPr>
            <a:xfrm rot="5400000">
              <a:off x="660444" y="8376838"/>
              <a:ext cx="475150" cy="17960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1384"/>
                </a:lnSpc>
              </a:pPr>
              <a:r>
                <a:rPr lang="en-US" sz="8132">
                  <a:solidFill>
                    <a:srgbClr val="503D36"/>
                  </a:solidFill>
                  <a:latin typeface="Sniglet"/>
                  <a:ea typeface="Sniglet"/>
                  <a:cs typeface="Sniglet"/>
                  <a:sym typeface="Sniglet"/>
                </a:rPr>
                <a:t>)</a:t>
              </a:r>
            </a:p>
          </p:txBody>
        </p:sp>
      </p:grpSp>
      <p:sp>
        <p:nvSpPr>
          <p:cNvPr name="TextBox 135" id="135"/>
          <p:cNvSpPr txBox="true"/>
          <p:nvPr/>
        </p:nvSpPr>
        <p:spPr>
          <a:xfrm rot="0">
            <a:off x="5345655" y="2300594"/>
            <a:ext cx="7016109" cy="876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959"/>
              </a:lnSpc>
              <a:spcBef>
                <a:spcPct val="0"/>
              </a:spcBef>
            </a:pPr>
            <a:r>
              <a:rPr lang="en-US" sz="5799">
                <a:solidFill>
                  <a:srgbClr val="503D36"/>
                </a:solidFill>
                <a:latin typeface="More Sugar"/>
                <a:ea typeface="More Sugar"/>
                <a:cs typeface="More Sugar"/>
                <a:sym typeface="More Sugar"/>
              </a:rPr>
              <a:t>ÖRNEKLER</a:t>
            </a:r>
          </a:p>
        </p:txBody>
      </p:sp>
      <p:sp>
        <p:nvSpPr>
          <p:cNvPr name="TextBox 136" id="136"/>
          <p:cNvSpPr txBox="true"/>
          <p:nvPr/>
        </p:nvSpPr>
        <p:spPr>
          <a:xfrm rot="0">
            <a:off x="6098008" y="7847193"/>
            <a:ext cx="2427099" cy="4933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199"/>
              </a:lnSpc>
              <a:spcBef>
                <a:spcPct val="0"/>
              </a:spcBef>
            </a:pPr>
            <a:r>
              <a:rPr lang="en-US" sz="2799">
                <a:solidFill>
                  <a:srgbClr val="503D36"/>
                </a:solidFill>
                <a:latin typeface="Sniglet"/>
                <a:ea typeface="Sniglet"/>
                <a:cs typeface="Sniglet"/>
                <a:sym typeface="Sniglet"/>
              </a:rPr>
              <a:t>ORUÇ TUTMAK</a:t>
            </a:r>
          </a:p>
        </p:txBody>
      </p:sp>
      <p:sp>
        <p:nvSpPr>
          <p:cNvPr name="TextBox 137" id="137"/>
          <p:cNvSpPr txBox="true"/>
          <p:nvPr/>
        </p:nvSpPr>
        <p:spPr>
          <a:xfrm rot="0">
            <a:off x="9336605" y="7837668"/>
            <a:ext cx="2427099" cy="4819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00"/>
              </a:lnSpc>
              <a:spcBef>
                <a:spcPct val="0"/>
              </a:spcBef>
            </a:pPr>
            <a:r>
              <a:rPr lang="en-US" sz="2600">
                <a:solidFill>
                  <a:srgbClr val="503D36"/>
                </a:solidFill>
                <a:latin typeface="Sniglet"/>
                <a:ea typeface="Sniglet"/>
                <a:cs typeface="Sniglet"/>
                <a:sym typeface="Sniglet"/>
              </a:rPr>
              <a:t>SADAKA VERMEK</a:t>
            </a:r>
          </a:p>
        </p:txBody>
      </p:sp>
      <p:sp>
        <p:nvSpPr>
          <p:cNvPr name="TextBox 138" id="138"/>
          <p:cNvSpPr txBox="true"/>
          <p:nvPr/>
        </p:nvSpPr>
        <p:spPr>
          <a:xfrm rot="0">
            <a:off x="12406028" y="7847193"/>
            <a:ext cx="2765446" cy="4267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50"/>
              </a:lnSpc>
              <a:spcBef>
                <a:spcPct val="0"/>
              </a:spcBef>
            </a:pPr>
            <a:r>
              <a:rPr lang="en-US" sz="2300">
                <a:solidFill>
                  <a:srgbClr val="503D36"/>
                </a:solidFill>
                <a:latin typeface="Sniglet"/>
                <a:ea typeface="Sniglet"/>
                <a:cs typeface="Sniglet"/>
                <a:sym typeface="Sniglet"/>
              </a:rPr>
              <a:t>GÜZEL SÖZLÜ OLMAK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C917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5164201" y="2618086"/>
            <a:ext cx="2279617" cy="1191585"/>
            <a:chOff x="0" y="0"/>
            <a:chExt cx="3039489" cy="1588780"/>
          </a:xfrm>
        </p:grpSpPr>
        <p:grpSp>
          <p:nvGrpSpPr>
            <p:cNvPr name="Group 3" id="3"/>
            <p:cNvGrpSpPr/>
            <p:nvPr/>
          </p:nvGrpSpPr>
          <p:grpSpPr>
            <a:xfrm rot="0">
              <a:off x="0" y="0"/>
              <a:ext cx="3039489" cy="1588780"/>
              <a:chOff x="0" y="0"/>
              <a:chExt cx="620810" cy="324506"/>
            </a:xfrm>
          </p:grpSpPr>
          <p:sp>
            <p:nvSpPr>
              <p:cNvPr name="Freeform 4" id="4"/>
              <p:cNvSpPr/>
              <p:nvPr/>
            </p:nvSpPr>
            <p:spPr>
              <a:xfrm flipH="false" flipV="false" rot="0">
                <a:off x="0" y="0"/>
                <a:ext cx="620810" cy="324506"/>
              </a:xfrm>
              <a:custGeom>
                <a:avLst/>
                <a:gdLst/>
                <a:ahLst/>
                <a:cxnLst/>
                <a:rect r="r" b="b" t="t" l="l"/>
                <a:pathLst>
                  <a:path h="324506" w="620810">
                    <a:moveTo>
                      <a:pt x="84904" y="0"/>
                    </a:moveTo>
                    <a:lnTo>
                      <a:pt x="535907" y="0"/>
                    </a:lnTo>
                    <a:cubicBezTo>
                      <a:pt x="558424" y="0"/>
                      <a:pt x="580020" y="8945"/>
                      <a:pt x="595943" y="24868"/>
                    </a:cubicBezTo>
                    <a:cubicBezTo>
                      <a:pt x="611865" y="40790"/>
                      <a:pt x="620810" y="62386"/>
                      <a:pt x="620810" y="84904"/>
                    </a:cubicBezTo>
                    <a:lnTo>
                      <a:pt x="620810" y="239602"/>
                    </a:lnTo>
                    <a:cubicBezTo>
                      <a:pt x="620810" y="262120"/>
                      <a:pt x="611865" y="283715"/>
                      <a:pt x="595943" y="299638"/>
                    </a:cubicBezTo>
                    <a:cubicBezTo>
                      <a:pt x="580020" y="315560"/>
                      <a:pt x="558424" y="324506"/>
                      <a:pt x="535907" y="324506"/>
                    </a:cubicBezTo>
                    <a:lnTo>
                      <a:pt x="84904" y="324506"/>
                    </a:lnTo>
                    <a:cubicBezTo>
                      <a:pt x="62386" y="324506"/>
                      <a:pt x="40790" y="315560"/>
                      <a:pt x="24868" y="299638"/>
                    </a:cubicBezTo>
                    <a:cubicBezTo>
                      <a:pt x="8945" y="283715"/>
                      <a:pt x="0" y="262120"/>
                      <a:pt x="0" y="239602"/>
                    </a:cubicBezTo>
                    <a:lnTo>
                      <a:pt x="0" y="84904"/>
                    </a:lnTo>
                    <a:cubicBezTo>
                      <a:pt x="0" y="62386"/>
                      <a:pt x="8945" y="40790"/>
                      <a:pt x="24868" y="24868"/>
                    </a:cubicBezTo>
                    <a:cubicBezTo>
                      <a:pt x="40790" y="8945"/>
                      <a:pt x="62386" y="0"/>
                      <a:pt x="84904" y="0"/>
                    </a:cubicBezTo>
                    <a:close/>
                  </a:path>
                </a:pathLst>
              </a:custGeom>
              <a:solidFill>
                <a:srgbClr val="E78462"/>
              </a:solidFill>
            </p:spPr>
          </p:sp>
          <p:sp>
            <p:nvSpPr>
              <p:cNvPr name="TextBox 5" id="5"/>
              <p:cNvSpPr txBox="true"/>
              <p:nvPr/>
            </p:nvSpPr>
            <p:spPr>
              <a:xfrm>
                <a:off x="0" y="-47625"/>
                <a:ext cx="620810" cy="372131"/>
              </a:xfrm>
              <a:prstGeom prst="rect">
                <a:avLst/>
              </a:prstGeom>
            </p:spPr>
            <p:txBody>
              <a:bodyPr anchor="ctr" rtlCol="false" tIns="51986" lIns="51986" bIns="51986" rIns="51986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6" id="6"/>
            <p:cNvGrpSpPr/>
            <p:nvPr/>
          </p:nvGrpSpPr>
          <p:grpSpPr>
            <a:xfrm rot="0">
              <a:off x="1234950" y="117213"/>
              <a:ext cx="1688828" cy="1354354"/>
              <a:chOff x="0" y="0"/>
              <a:chExt cx="344940" cy="276625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344940" cy="276625"/>
              </a:xfrm>
              <a:custGeom>
                <a:avLst/>
                <a:gdLst/>
                <a:ahLst/>
                <a:cxnLst/>
                <a:rect r="r" b="b" t="t" l="l"/>
                <a:pathLst>
                  <a:path h="276625" w="344940">
                    <a:moveTo>
                      <a:pt x="122245" y="0"/>
                    </a:moveTo>
                    <a:lnTo>
                      <a:pt x="222695" y="0"/>
                    </a:lnTo>
                    <a:cubicBezTo>
                      <a:pt x="290209" y="0"/>
                      <a:pt x="344940" y="54731"/>
                      <a:pt x="344940" y="122245"/>
                    </a:cubicBezTo>
                    <a:lnTo>
                      <a:pt x="344940" y="154379"/>
                    </a:lnTo>
                    <a:cubicBezTo>
                      <a:pt x="344940" y="221893"/>
                      <a:pt x="290209" y="276625"/>
                      <a:pt x="222695" y="276625"/>
                    </a:cubicBezTo>
                    <a:lnTo>
                      <a:pt x="122245" y="276625"/>
                    </a:lnTo>
                    <a:cubicBezTo>
                      <a:pt x="54731" y="276625"/>
                      <a:pt x="0" y="221893"/>
                      <a:pt x="0" y="154379"/>
                    </a:cubicBezTo>
                    <a:lnTo>
                      <a:pt x="0" y="122245"/>
                    </a:lnTo>
                    <a:cubicBezTo>
                      <a:pt x="0" y="54731"/>
                      <a:pt x="54731" y="0"/>
                      <a:pt x="122245" y="0"/>
                    </a:cubicBezTo>
                    <a:close/>
                  </a:path>
                </a:pathLst>
              </a:custGeom>
              <a:solidFill>
                <a:srgbClr val="E78462"/>
              </a:solidFill>
              <a:ln w="28575" cap="sq">
                <a:solidFill>
                  <a:srgbClr val="FCF4E8"/>
                </a:solidFill>
                <a:prstDash val="lgDash"/>
                <a:miter/>
              </a:ln>
            </p:spPr>
          </p:sp>
          <p:sp>
            <p:nvSpPr>
              <p:cNvPr name="TextBox 8" id="8"/>
              <p:cNvSpPr txBox="true"/>
              <p:nvPr/>
            </p:nvSpPr>
            <p:spPr>
              <a:xfrm>
                <a:off x="0" y="-47625"/>
                <a:ext cx="344940" cy="324250"/>
              </a:xfrm>
              <a:prstGeom prst="rect">
                <a:avLst/>
              </a:prstGeom>
            </p:spPr>
            <p:txBody>
              <a:bodyPr anchor="ctr" rtlCol="false" tIns="51986" lIns="51986" bIns="51986" rIns="51986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</p:grpSp>
      <p:grpSp>
        <p:nvGrpSpPr>
          <p:cNvPr name="Group 9" id="9"/>
          <p:cNvGrpSpPr/>
          <p:nvPr/>
        </p:nvGrpSpPr>
        <p:grpSpPr>
          <a:xfrm rot="0">
            <a:off x="15164201" y="3904500"/>
            <a:ext cx="2279617" cy="1191585"/>
            <a:chOff x="0" y="0"/>
            <a:chExt cx="3039489" cy="1588780"/>
          </a:xfrm>
        </p:grpSpPr>
        <p:grpSp>
          <p:nvGrpSpPr>
            <p:cNvPr name="Group 10" id="10"/>
            <p:cNvGrpSpPr/>
            <p:nvPr/>
          </p:nvGrpSpPr>
          <p:grpSpPr>
            <a:xfrm rot="0">
              <a:off x="0" y="0"/>
              <a:ext cx="3039489" cy="1588780"/>
              <a:chOff x="0" y="0"/>
              <a:chExt cx="620810" cy="324506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620810" cy="324506"/>
              </a:xfrm>
              <a:custGeom>
                <a:avLst/>
                <a:gdLst/>
                <a:ahLst/>
                <a:cxnLst/>
                <a:rect r="r" b="b" t="t" l="l"/>
                <a:pathLst>
                  <a:path h="324506" w="620810">
                    <a:moveTo>
                      <a:pt x="84904" y="0"/>
                    </a:moveTo>
                    <a:lnTo>
                      <a:pt x="535907" y="0"/>
                    </a:lnTo>
                    <a:cubicBezTo>
                      <a:pt x="558424" y="0"/>
                      <a:pt x="580020" y="8945"/>
                      <a:pt x="595943" y="24868"/>
                    </a:cubicBezTo>
                    <a:cubicBezTo>
                      <a:pt x="611865" y="40790"/>
                      <a:pt x="620810" y="62386"/>
                      <a:pt x="620810" y="84904"/>
                    </a:cubicBezTo>
                    <a:lnTo>
                      <a:pt x="620810" y="239602"/>
                    </a:lnTo>
                    <a:cubicBezTo>
                      <a:pt x="620810" y="262120"/>
                      <a:pt x="611865" y="283715"/>
                      <a:pt x="595943" y="299638"/>
                    </a:cubicBezTo>
                    <a:cubicBezTo>
                      <a:pt x="580020" y="315560"/>
                      <a:pt x="558424" y="324506"/>
                      <a:pt x="535907" y="324506"/>
                    </a:cubicBezTo>
                    <a:lnTo>
                      <a:pt x="84904" y="324506"/>
                    </a:lnTo>
                    <a:cubicBezTo>
                      <a:pt x="62386" y="324506"/>
                      <a:pt x="40790" y="315560"/>
                      <a:pt x="24868" y="299638"/>
                    </a:cubicBezTo>
                    <a:cubicBezTo>
                      <a:pt x="8945" y="283715"/>
                      <a:pt x="0" y="262120"/>
                      <a:pt x="0" y="239602"/>
                    </a:cubicBezTo>
                    <a:lnTo>
                      <a:pt x="0" y="84904"/>
                    </a:lnTo>
                    <a:cubicBezTo>
                      <a:pt x="0" y="62386"/>
                      <a:pt x="8945" y="40790"/>
                      <a:pt x="24868" y="24868"/>
                    </a:cubicBezTo>
                    <a:cubicBezTo>
                      <a:pt x="40790" y="8945"/>
                      <a:pt x="62386" y="0"/>
                      <a:pt x="84904" y="0"/>
                    </a:cubicBezTo>
                    <a:close/>
                  </a:path>
                </a:pathLst>
              </a:custGeom>
              <a:solidFill>
                <a:srgbClr val="FFCF91"/>
              </a:solidFill>
            </p:spPr>
          </p:sp>
          <p:sp>
            <p:nvSpPr>
              <p:cNvPr name="TextBox 12" id="12"/>
              <p:cNvSpPr txBox="true"/>
              <p:nvPr/>
            </p:nvSpPr>
            <p:spPr>
              <a:xfrm>
                <a:off x="0" y="-47625"/>
                <a:ext cx="620810" cy="372131"/>
              </a:xfrm>
              <a:prstGeom prst="rect">
                <a:avLst/>
              </a:prstGeom>
            </p:spPr>
            <p:txBody>
              <a:bodyPr anchor="ctr" rtlCol="false" tIns="51986" lIns="51986" bIns="51986" rIns="51986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13" id="13"/>
            <p:cNvGrpSpPr/>
            <p:nvPr/>
          </p:nvGrpSpPr>
          <p:grpSpPr>
            <a:xfrm rot="0">
              <a:off x="1234950" y="117213"/>
              <a:ext cx="1688828" cy="1354354"/>
              <a:chOff x="0" y="0"/>
              <a:chExt cx="344940" cy="276625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344940" cy="276625"/>
              </a:xfrm>
              <a:custGeom>
                <a:avLst/>
                <a:gdLst/>
                <a:ahLst/>
                <a:cxnLst/>
                <a:rect r="r" b="b" t="t" l="l"/>
                <a:pathLst>
                  <a:path h="276625" w="344940">
                    <a:moveTo>
                      <a:pt x="122245" y="0"/>
                    </a:moveTo>
                    <a:lnTo>
                      <a:pt x="222695" y="0"/>
                    </a:lnTo>
                    <a:cubicBezTo>
                      <a:pt x="290209" y="0"/>
                      <a:pt x="344940" y="54731"/>
                      <a:pt x="344940" y="122245"/>
                    </a:cubicBezTo>
                    <a:lnTo>
                      <a:pt x="344940" y="154379"/>
                    </a:lnTo>
                    <a:cubicBezTo>
                      <a:pt x="344940" y="221893"/>
                      <a:pt x="290209" y="276625"/>
                      <a:pt x="222695" y="276625"/>
                    </a:cubicBezTo>
                    <a:lnTo>
                      <a:pt x="122245" y="276625"/>
                    </a:lnTo>
                    <a:cubicBezTo>
                      <a:pt x="54731" y="276625"/>
                      <a:pt x="0" y="221893"/>
                      <a:pt x="0" y="154379"/>
                    </a:cubicBezTo>
                    <a:lnTo>
                      <a:pt x="0" y="122245"/>
                    </a:lnTo>
                    <a:cubicBezTo>
                      <a:pt x="0" y="54731"/>
                      <a:pt x="54731" y="0"/>
                      <a:pt x="122245" y="0"/>
                    </a:cubicBezTo>
                    <a:close/>
                  </a:path>
                </a:pathLst>
              </a:custGeom>
              <a:solidFill>
                <a:srgbClr val="FFCF91"/>
              </a:solidFill>
              <a:ln w="28575" cap="sq">
                <a:solidFill>
                  <a:srgbClr val="FCF4E8"/>
                </a:solidFill>
                <a:prstDash val="lgDash"/>
                <a:miter/>
              </a:ln>
            </p:spPr>
          </p:sp>
          <p:sp>
            <p:nvSpPr>
              <p:cNvPr name="TextBox 15" id="15"/>
              <p:cNvSpPr txBox="true"/>
              <p:nvPr/>
            </p:nvSpPr>
            <p:spPr>
              <a:xfrm>
                <a:off x="0" y="-47625"/>
                <a:ext cx="344940" cy="324250"/>
              </a:xfrm>
              <a:prstGeom prst="rect">
                <a:avLst/>
              </a:prstGeom>
            </p:spPr>
            <p:txBody>
              <a:bodyPr anchor="ctr" rtlCol="false" tIns="51986" lIns="51986" bIns="51986" rIns="51986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</p:grpSp>
      <p:grpSp>
        <p:nvGrpSpPr>
          <p:cNvPr name="Group 16" id="16"/>
          <p:cNvGrpSpPr/>
          <p:nvPr/>
        </p:nvGrpSpPr>
        <p:grpSpPr>
          <a:xfrm rot="0">
            <a:off x="15164201" y="5190915"/>
            <a:ext cx="2279617" cy="1191585"/>
            <a:chOff x="0" y="0"/>
            <a:chExt cx="3039489" cy="1588780"/>
          </a:xfrm>
        </p:grpSpPr>
        <p:grpSp>
          <p:nvGrpSpPr>
            <p:cNvPr name="Group 17" id="17"/>
            <p:cNvGrpSpPr/>
            <p:nvPr/>
          </p:nvGrpSpPr>
          <p:grpSpPr>
            <a:xfrm rot="0">
              <a:off x="0" y="0"/>
              <a:ext cx="3039489" cy="1588780"/>
              <a:chOff x="0" y="0"/>
              <a:chExt cx="620810" cy="324506"/>
            </a:xfrm>
          </p:grpSpPr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0"/>
                <a:ext cx="620810" cy="324506"/>
              </a:xfrm>
              <a:custGeom>
                <a:avLst/>
                <a:gdLst/>
                <a:ahLst/>
                <a:cxnLst/>
                <a:rect r="r" b="b" t="t" l="l"/>
                <a:pathLst>
                  <a:path h="324506" w="620810">
                    <a:moveTo>
                      <a:pt x="84904" y="0"/>
                    </a:moveTo>
                    <a:lnTo>
                      <a:pt x="535907" y="0"/>
                    </a:lnTo>
                    <a:cubicBezTo>
                      <a:pt x="558424" y="0"/>
                      <a:pt x="580020" y="8945"/>
                      <a:pt x="595943" y="24868"/>
                    </a:cubicBezTo>
                    <a:cubicBezTo>
                      <a:pt x="611865" y="40790"/>
                      <a:pt x="620810" y="62386"/>
                      <a:pt x="620810" y="84904"/>
                    </a:cubicBezTo>
                    <a:lnTo>
                      <a:pt x="620810" y="239602"/>
                    </a:lnTo>
                    <a:cubicBezTo>
                      <a:pt x="620810" y="262120"/>
                      <a:pt x="611865" y="283715"/>
                      <a:pt x="595943" y="299638"/>
                    </a:cubicBezTo>
                    <a:cubicBezTo>
                      <a:pt x="580020" y="315560"/>
                      <a:pt x="558424" y="324506"/>
                      <a:pt x="535907" y="324506"/>
                    </a:cubicBezTo>
                    <a:lnTo>
                      <a:pt x="84904" y="324506"/>
                    </a:lnTo>
                    <a:cubicBezTo>
                      <a:pt x="62386" y="324506"/>
                      <a:pt x="40790" y="315560"/>
                      <a:pt x="24868" y="299638"/>
                    </a:cubicBezTo>
                    <a:cubicBezTo>
                      <a:pt x="8945" y="283715"/>
                      <a:pt x="0" y="262120"/>
                      <a:pt x="0" y="239602"/>
                    </a:cubicBezTo>
                    <a:lnTo>
                      <a:pt x="0" y="84904"/>
                    </a:lnTo>
                    <a:cubicBezTo>
                      <a:pt x="0" y="62386"/>
                      <a:pt x="8945" y="40790"/>
                      <a:pt x="24868" y="24868"/>
                    </a:cubicBezTo>
                    <a:cubicBezTo>
                      <a:pt x="40790" y="8945"/>
                      <a:pt x="62386" y="0"/>
                      <a:pt x="84904" y="0"/>
                    </a:cubicBezTo>
                    <a:close/>
                  </a:path>
                </a:pathLst>
              </a:custGeom>
              <a:solidFill>
                <a:srgbClr val="E76262"/>
              </a:solidFill>
            </p:spPr>
          </p:sp>
          <p:sp>
            <p:nvSpPr>
              <p:cNvPr name="TextBox 19" id="19"/>
              <p:cNvSpPr txBox="true"/>
              <p:nvPr/>
            </p:nvSpPr>
            <p:spPr>
              <a:xfrm>
                <a:off x="0" y="-47625"/>
                <a:ext cx="620810" cy="372131"/>
              </a:xfrm>
              <a:prstGeom prst="rect">
                <a:avLst/>
              </a:prstGeom>
            </p:spPr>
            <p:txBody>
              <a:bodyPr anchor="ctr" rtlCol="false" tIns="51986" lIns="51986" bIns="51986" rIns="51986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20" id="20"/>
            <p:cNvGrpSpPr/>
            <p:nvPr/>
          </p:nvGrpSpPr>
          <p:grpSpPr>
            <a:xfrm rot="0">
              <a:off x="1234950" y="117213"/>
              <a:ext cx="1688828" cy="1354354"/>
              <a:chOff x="0" y="0"/>
              <a:chExt cx="344940" cy="276625"/>
            </a:xfrm>
          </p:grpSpPr>
          <p:sp>
            <p:nvSpPr>
              <p:cNvPr name="Freeform 21" id="21"/>
              <p:cNvSpPr/>
              <p:nvPr/>
            </p:nvSpPr>
            <p:spPr>
              <a:xfrm flipH="false" flipV="false" rot="0">
                <a:off x="0" y="0"/>
                <a:ext cx="344940" cy="276625"/>
              </a:xfrm>
              <a:custGeom>
                <a:avLst/>
                <a:gdLst/>
                <a:ahLst/>
                <a:cxnLst/>
                <a:rect r="r" b="b" t="t" l="l"/>
                <a:pathLst>
                  <a:path h="276625" w="344940">
                    <a:moveTo>
                      <a:pt x="122245" y="0"/>
                    </a:moveTo>
                    <a:lnTo>
                      <a:pt x="222695" y="0"/>
                    </a:lnTo>
                    <a:cubicBezTo>
                      <a:pt x="290209" y="0"/>
                      <a:pt x="344940" y="54731"/>
                      <a:pt x="344940" y="122245"/>
                    </a:cubicBezTo>
                    <a:lnTo>
                      <a:pt x="344940" y="154379"/>
                    </a:lnTo>
                    <a:cubicBezTo>
                      <a:pt x="344940" y="221893"/>
                      <a:pt x="290209" y="276625"/>
                      <a:pt x="222695" y="276625"/>
                    </a:cubicBezTo>
                    <a:lnTo>
                      <a:pt x="122245" y="276625"/>
                    </a:lnTo>
                    <a:cubicBezTo>
                      <a:pt x="54731" y="276625"/>
                      <a:pt x="0" y="221893"/>
                      <a:pt x="0" y="154379"/>
                    </a:cubicBezTo>
                    <a:lnTo>
                      <a:pt x="0" y="122245"/>
                    </a:lnTo>
                    <a:cubicBezTo>
                      <a:pt x="0" y="54731"/>
                      <a:pt x="54731" y="0"/>
                      <a:pt x="122245" y="0"/>
                    </a:cubicBezTo>
                    <a:close/>
                  </a:path>
                </a:pathLst>
              </a:custGeom>
              <a:solidFill>
                <a:srgbClr val="E76262"/>
              </a:solidFill>
              <a:ln w="28575" cap="sq">
                <a:solidFill>
                  <a:srgbClr val="FCF4E8"/>
                </a:solidFill>
                <a:prstDash val="lgDash"/>
                <a:miter/>
              </a:ln>
            </p:spPr>
          </p:sp>
          <p:sp>
            <p:nvSpPr>
              <p:cNvPr name="TextBox 22" id="22"/>
              <p:cNvSpPr txBox="true"/>
              <p:nvPr/>
            </p:nvSpPr>
            <p:spPr>
              <a:xfrm>
                <a:off x="0" y="-47625"/>
                <a:ext cx="344940" cy="324250"/>
              </a:xfrm>
              <a:prstGeom prst="rect">
                <a:avLst/>
              </a:prstGeom>
            </p:spPr>
            <p:txBody>
              <a:bodyPr anchor="ctr" rtlCol="false" tIns="51986" lIns="51986" bIns="51986" rIns="51986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</p:grpSp>
      <p:grpSp>
        <p:nvGrpSpPr>
          <p:cNvPr name="Group 23" id="23"/>
          <p:cNvGrpSpPr/>
          <p:nvPr/>
        </p:nvGrpSpPr>
        <p:grpSpPr>
          <a:xfrm rot="0">
            <a:off x="15164201" y="6477329"/>
            <a:ext cx="2279617" cy="1191585"/>
            <a:chOff x="0" y="0"/>
            <a:chExt cx="3039489" cy="1588780"/>
          </a:xfrm>
        </p:grpSpPr>
        <p:grpSp>
          <p:nvGrpSpPr>
            <p:cNvPr name="Group 24" id="24"/>
            <p:cNvGrpSpPr/>
            <p:nvPr/>
          </p:nvGrpSpPr>
          <p:grpSpPr>
            <a:xfrm rot="0">
              <a:off x="0" y="0"/>
              <a:ext cx="3039489" cy="1588780"/>
              <a:chOff x="0" y="0"/>
              <a:chExt cx="620810" cy="324506"/>
            </a:xfrm>
          </p:grpSpPr>
          <p:sp>
            <p:nvSpPr>
              <p:cNvPr name="Freeform 25" id="25"/>
              <p:cNvSpPr/>
              <p:nvPr/>
            </p:nvSpPr>
            <p:spPr>
              <a:xfrm flipH="false" flipV="false" rot="0">
                <a:off x="0" y="0"/>
                <a:ext cx="620810" cy="324506"/>
              </a:xfrm>
              <a:custGeom>
                <a:avLst/>
                <a:gdLst/>
                <a:ahLst/>
                <a:cxnLst/>
                <a:rect r="r" b="b" t="t" l="l"/>
                <a:pathLst>
                  <a:path h="324506" w="620810">
                    <a:moveTo>
                      <a:pt x="84904" y="0"/>
                    </a:moveTo>
                    <a:lnTo>
                      <a:pt x="535907" y="0"/>
                    </a:lnTo>
                    <a:cubicBezTo>
                      <a:pt x="558424" y="0"/>
                      <a:pt x="580020" y="8945"/>
                      <a:pt x="595943" y="24868"/>
                    </a:cubicBezTo>
                    <a:cubicBezTo>
                      <a:pt x="611865" y="40790"/>
                      <a:pt x="620810" y="62386"/>
                      <a:pt x="620810" y="84904"/>
                    </a:cubicBezTo>
                    <a:lnTo>
                      <a:pt x="620810" y="239602"/>
                    </a:lnTo>
                    <a:cubicBezTo>
                      <a:pt x="620810" y="262120"/>
                      <a:pt x="611865" y="283715"/>
                      <a:pt x="595943" y="299638"/>
                    </a:cubicBezTo>
                    <a:cubicBezTo>
                      <a:pt x="580020" y="315560"/>
                      <a:pt x="558424" y="324506"/>
                      <a:pt x="535907" y="324506"/>
                    </a:cubicBezTo>
                    <a:lnTo>
                      <a:pt x="84904" y="324506"/>
                    </a:lnTo>
                    <a:cubicBezTo>
                      <a:pt x="62386" y="324506"/>
                      <a:pt x="40790" y="315560"/>
                      <a:pt x="24868" y="299638"/>
                    </a:cubicBezTo>
                    <a:cubicBezTo>
                      <a:pt x="8945" y="283715"/>
                      <a:pt x="0" y="262120"/>
                      <a:pt x="0" y="239602"/>
                    </a:cubicBezTo>
                    <a:lnTo>
                      <a:pt x="0" y="84904"/>
                    </a:lnTo>
                    <a:cubicBezTo>
                      <a:pt x="0" y="62386"/>
                      <a:pt x="8945" y="40790"/>
                      <a:pt x="24868" y="24868"/>
                    </a:cubicBezTo>
                    <a:cubicBezTo>
                      <a:pt x="40790" y="8945"/>
                      <a:pt x="62386" y="0"/>
                      <a:pt x="84904" y="0"/>
                    </a:cubicBezTo>
                    <a:close/>
                  </a:path>
                </a:pathLst>
              </a:custGeom>
              <a:solidFill>
                <a:srgbClr val="E78462"/>
              </a:solidFill>
            </p:spPr>
          </p:sp>
          <p:sp>
            <p:nvSpPr>
              <p:cNvPr name="TextBox 26" id="26"/>
              <p:cNvSpPr txBox="true"/>
              <p:nvPr/>
            </p:nvSpPr>
            <p:spPr>
              <a:xfrm>
                <a:off x="0" y="-47625"/>
                <a:ext cx="620810" cy="372131"/>
              </a:xfrm>
              <a:prstGeom prst="rect">
                <a:avLst/>
              </a:prstGeom>
            </p:spPr>
            <p:txBody>
              <a:bodyPr anchor="ctr" rtlCol="false" tIns="51986" lIns="51986" bIns="51986" rIns="51986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27" id="27"/>
            <p:cNvGrpSpPr/>
            <p:nvPr/>
          </p:nvGrpSpPr>
          <p:grpSpPr>
            <a:xfrm rot="0">
              <a:off x="1234950" y="117213"/>
              <a:ext cx="1688828" cy="1354354"/>
              <a:chOff x="0" y="0"/>
              <a:chExt cx="344940" cy="276625"/>
            </a:xfrm>
          </p:grpSpPr>
          <p:sp>
            <p:nvSpPr>
              <p:cNvPr name="Freeform 28" id="28"/>
              <p:cNvSpPr/>
              <p:nvPr/>
            </p:nvSpPr>
            <p:spPr>
              <a:xfrm flipH="false" flipV="false" rot="0">
                <a:off x="0" y="0"/>
                <a:ext cx="344940" cy="276625"/>
              </a:xfrm>
              <a:custGeom>
                <a:avLst/>
                <a:gdLst/>
                <a:ahLst/>
                <a:cxnLst/>
                <a:rect r="r" b="b" t="t" l="l"/>
                <a:pathLst>
                  <a:path h="276625" w="344940">
                    <a:moveTo>
                      <a:pt x="122245" y="0"/>
                    </a:moveTo>
                    <a:lnTo>
                      <a:pt x="222695" y="0"/>
                    </a:lnTo>
                    <a:cubicBezTo>
                      <a:pt x="290209" y="0"/>
                      <a:pt x="344940" y="54731"/>
                      <a:pt x="344940" y="122245"/>
                    </a:cubicBezTo>
                    <a:lnTo>
                      <a:pt x="344940" y="154379"/>
                    </a:lnTo>
                    <a:cubicBezTo>
                      <a:pt x="344940" y="221893"/>
                      <a:pt x="290209" y="276625"/>
                      <a:pt x="222695" y="276625"/>
                    </a:cubicBezTo>
                    <a:lnTo>
                      <a:pt x="122245" y="276625"/>
                    </a:lnTo>
                    <a:cubicBezTo>
                      <a:pt x="54731" y="276625"/>
                      <a:pt x="0" y="221893"/>
                      <a:pt x="0" y="154379"/>
                    </a:cubicBezTo>
                    <a:lnTo>
                      <a:pt x="0" y="122245"/>
                    </a:lnTo>
                    <a:cubicBezTo>
                      <a:pt x="0" y="54731"/>
                      <a:pt x="54731" y="0"/>
                      <a:pt x="122245" y="0"/>
                    </a:cubicBezTo>
                    <a:close/>
                  </a:path>
                </a:pathLst>
              </a:custGeom>
              <a:solidFill>
                <a:srgbClr val="E78462"/>
              </a:solidFill>
              <a:ln w="28575" cap="sq">
                <a:solidFill>
                  <a:srgbClr val="FCF4E8"/>
                </a:solidFill>
                <a:prstDash val="lgDash"/>
                <a:miter/>
              </a:ln>
            </p:spPr>
          </p:sp>
          <p:sp>
            <p:nvSpPr>
              <p:cNvPr name="TextBox 29" id="29"/>
              <p:cNvSpPr txBox="true"/>
              <p:nvPr/>
            </p:nvSpPr>
            <p:spPr>
              <a:xfrm>
                <a:off x="0" y="-47625"/>
                <a:ext cx="344940" cy="324250"/>
              </a:xfrm>
              <a:prstGeom prst="rect">
                <a:avLst/>
              </a:prstGeom>
            </p:spPr>
            <p:txBody>
              <a:bodyPr anchor="ctr" rtlCol="false" tIns="51986" lIns="51986" bIns="51986" rIns="51986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</p:grpSp>
      <p:grpSp>
        <p:nvGrpSpPr>
          <p:cNvPr name="Group 30" id="30"/>
          <p:cNvGrpSpPr/>
          <p:nvPr/>
        </p:nvGrpSpPr>
        <p:grpSpPr>
          <a:xfrm rot="0">
            <a:off x="15164201" y="7763743"/>
            <a:ext cx="2279617" cy="1191585"/>
            <a:chOff x="0" y="0"/>
            <a:chExt cx="3039489" cy="1588780"/>
          </a:xfrm>
        </p:grpSpPr>
        <p:grpSp>
          <p:nvGrpSpPr>
            <p:cNvPr name="Group 31" id="31"/>
            <p:cNvGrpSpPr/>
            <p:nvPr/>
          </p:nvGrpSpPr>
          <p:grpSpPr>
            <a:xfrm rot="0">
              <a:off x="0" y="0"/>
              <a:ext cx="3039489" cy="1588780"/>
              <a:chOff x="0" y="0"/>
              <a:chExt cx="620810" cy="324506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0" y="0"/>
                <a:ext cx="620810" cy="324506"/>
              </a:xfrm>
              <a:custGeom>
                <a:avLst/>
                <a:gdLst/>
                <a:ahLst/>
                <a:cxnLst/>
                <a:rect r="r" b="b" t="t" l="l"/>
                <a:pathLst>
                  <a:path h="324506" w="620810">
                    <a:moveTo>
                      <a:pt x="84904" y="0"/>
                    </a:moveTo>
                    <a:lnTo>
                      <a:pt x="535907" y="0"/>
                    </a:lnTo>
                    <a:cubicBezTo>
                      <a:pt x="558424" y="0"/>
                      <a:pt x="580020" y="8945"/>
                      <a:pt x="595943" y="24868"/>
                    </a:cubicBezTo>
                    <a:cubicBezTo>
                      <a:pt x="611865" y="40790"/>
                      <a:pt x="620810" y="62386"/>
                      <a:pt x="620810" y="84904"/>
                    </a:cubicBezTo>
                    <a:lnTo>
                      <a:pt x="620810" y="239602"/>
                    </a:lnTo>
                    <a:cubicBezTo>
                      <a:pt x="620810" y="262120"/>
                      <a:pt x="611865" y="283715"/>
                      <a:pt x="595943" y="299638"/>
                    </a:cubicBezTo>
                    <a:cubicBezTo>
                      <a:pt x="580020" y="315560"/>
                      <a:pt x="558424" y="324506"/>
                      <a:pt x="535907" y="324506"/>
                    </a:cubicBezTo>
                    <a:lnTo>
                      <a:pt x="84904" y="324506"/>
                    </a:lnTo>
                    <a:cubicBezTo>
                      <a:pt x="62386" y="324506"/>
                      <a:pt x="40790" y="315560"/>
                      <a:pt x="24868" y="299638"/>
                    </a:cubicBezTo>
                    <a:cubicBezTo>
                      <a:pt x="8945" y="283715"/>
                      <a:pt x="0" y="262120"/>
                      <a:pt x="0" y="239602"/>
                    </a:cubicBezTo>
                    <a:lnTo>
                      <a:pt x="0" y="84904"/>
                    </a:lnTo>
                    <a:cubicBezTo>
                      <a:pt x="0" y="62386"/>
                      <a:pt x="8945" y="40790"/>
                      <a:pt x="24868" y="24868"/>
                    </a:cubicBezTo>
                    <a:cubicBezTo>
                      <a:pt x="40790" y="8945"/>
                      <a:pt x="62386" y="0"/>
                      <a:pt x="84904" y="0"/>
                    </a:cubicBezTo>
                    <a:close/>
                  </a:path>
                </a:pathLst>
              </a:custGeom>
              <a:solidFill>
                <a:srgbClr val="FFCF91"/>
              </a:solidFill>
            </p:spPr>
          </p:sp>
          <p:sp>
            <p:nvSpPr>
              <p:cNvPr name="TextBox 33" id="33"/>
              <p:cNvSpPr txBox="true"/>
              <p:nvPr/>
            </p:nvSpPr>
            <p:spPr>
              <a:xfrm>
                <a:off x="0" y="-47625"/>
                <a:ext cx="620810" cy="372131"/>
              </a:xfrm>
              <a:prstGeom prst="rect">
                <a:avLst/>
              </a:prstGeom>
            </p:spPr>
            <p:txBody>
              <a:bodyPr anchor="ctr" rtlCol="false" tIns="51986" lIns="51986" bIns="51986" rIns="51986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34" id="34"/>
            <p:cNvGrpSpPr/>
            <p:nvPr/>
          </p:nvGrpSpPr>
          <p:grpSpPr>
            <a:xfrm rot="0">
              <a:off x="1234950" y="117213"/>
              <a:ext cx="1688828" cy="1354354"/>
              <a:chOff x="0" y="0"/>
              <a:chExt cx="344940" cy="276625"/>
            </a:xfrm>
          </p:grpSpPr>
          <p:sp>
            <p:nvSpPr>
              <p:cNvPr name="Freeform 35" id="35"/>
              <p:cNvSpPr/>
              <p:nvPr/>
            </p:nvSpPr>
            <p:spPr>
              <a:xfrm flipH="false" flipV="false" rot="0">
                <a:off x="0" y="0"/>
                <a:ext cx="344940" cy="276625"/>
              </a:xfrm>
              <a:custGeom>
                <a:avLst/>
                <a:gdLst/>
                <a:ahLst/>
                <a:cxnLst/>
                <a:rect r="r" b="b" t="t" l="l"/>
                <a:pathLst>
                  <a:path h="276625" w="344940">
                    <a:moveTo>
                      <a:pt x="122245" y="0"/>
                    </a:moveTo>
                    <a:lnTo>
                      <a:pt x="222695" y="0"/>
                    </a:lnTo>
                    <a:cubicBezTo>
                      <a:pt x="290209" y="0"/>
                      <a:pt x="344940" y="54731"/>
                      <a:pt x="344940" y="122245"/>
                    </a:cubicBezTo>
                    <a:lnTo>
                      <a:pt x="344940" y="154379"/>
                    </a:lnTo>
                    <a:cubicBezTo>
                      <a:pt x="344940" y="221893"/>
                      <a:pt x="290209" y="276625"/>
                      <a:pt x="222695" y="276625"/>
                    </a:cubicBezTo>
                    <a:lnTo>
                      <a:pt x="122245" y="276625"/>
                    </a:lnTo>
                    <a:cubicBezTo>
                      <a:pt x="54731" y="276625"/>
                      <a:pt x="0" y="221893"/>
                      <a:pt x="0" y="154379"/>
                    </a:cubicBezTo>
                    <a:lnTo>
                      <a:pt x="0" y="122245"/>
                    </a:lnTo>
                    <a:cubicBezTo>
                      <a:pt x="0" y="54731"/>
                      <a:pt x="54731" y="0"/>
                      <a:pt x="122245" y="0"/>
                    </a:cubicBezTo>
                    <a:close/>
                  </a:path>
                </a:pathLst>
              </a:custGeom>
              <a:solidFill>
                <a:srgbClr val="FFCF91"/>
              </a:solidFill>
              <a:ln w="28575" cap="sq">
                <a:solidFill>
                  <a:srgbClr val="FCF4E8"/>
                </a:solidFill>
                <a:prstDash val="lgDash"/>
                <a:miter/>
              </a:ln>
            </p:spPr>
          </p:sp>
          <p:sp>
            <p:nvSpPr>
              <p:cNvPr name="TextBox 36" id="36"/>
              <p:cNvSpPr txBox="true"/>
              <p:nvPr/>
            </p:nvSpPr>
            <p:spPr>
              <a:xfrm>
                <a:off x="0" y="-47625"/>
                <a:ext cx="344940" cy="324250"/>
              </a:xfrm>
              <a:prstGeom prst="rect">
                <a:avLst/>
              </a:prstGeom>
            </p:spPr>
            <p:txBody>
              <a:bodyPr anchor="ctr" rtlCol="false" tIns="51986" lIns="51986" bIns="51986" rIns="51986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</p:grpSp>
      <p:grpSp>
        <p:nvGrpSpPr>
          <p:cNvPr name="Group 37" id="37"/>
          <p:cNvGrpSpPr/>
          <p:nvPr/>
        </p:nvGrpSpPr>
        <p:grpSpPr>
          <a:xfrm rot="0">
            <a:off x="15564542" y="1331671"/>
            <a:ext cx="2186870" cy="1191585"/>
            <a:chOff x="0" y="0"/>
            <a:chExt cx="2915827" cy="1588780"/>
          </a:xfrm>
        </p:grpSpPr>
        <p:grpSp>
          <p:nvGrpSpPr>
            <p:cNvPr name="Group 38" id="38"/>
            <p:cNvGrpSpPr/>
            <p:nvPr/>
          </p:nvGrpSpPr>
          <p:grpSpPr>
            <a:xfrm rot="0">
              <a:off x="0" y="0"/>
              <a:ext cx="2915827" cy="1588780"/>
              <a:chOff x="0" y="0"/>
              <a:chExt cx="595553" cy="324506"/>
            </a:xfrm>
          </p:grpSpPr>
          <p:sp>
            <p:nvSpPr>
              <p:cNvPr name="Freeform 39" id="39"/>
              <p:cNvSpPr/>
              <p:nvPr/>
            </p:nvSpPr>
            <p:spPr>
              <a:xfrm flipH="false" flipV="false" rot="0">
                <a:off x="0" y="0"/>
                <a:ext cx="595553" cy="324506"/>
              </a:xfrm>
              <a:custGeom>
                <a:avLst/>
                <a:gdLst/>
                <a:ahLst/>
                <a:cxnLst/>
                <a:rect r="r" b="b" t="t" l="l"/>
                <a:pathLst>
                  <a:path h="324506" w="595553">
                    <a:moveTo>
                      <a:pt x="88505" y="0"/>
                    </a:moveTo>
                    <a:lnTo>
                      <a:pt x="507048" y="0"/>
                    </a:lnTo>
                    <a:cubicBezTo>
                      <a:pt x="555928" y="0"/>
                      <a:pt x="595553" y="39625"/>
                      <a:pt x="595553" y="88505"/>
                    </a:cubicBezTo>
                    <a:lnTo>
                      <a:pt x="595553" y="236001"/>
                    </a:lnTo>
                    <a:cubicBezTo>
                      <a:pt x="595553" y="284881"/>
                      <a:pt x="555928" y="324506"/>
                      <a:pt x="507048" y="324506"/>
                    </a:cubicBezTo>
                    <a:lnTo>
                      <a:pt x="88505" y="324506"/>
                    </a:lnTo>
                    <a:cubicBezTo>
                      <a:pt x="39625" y="324506"/>
                      <a:pt x="0" y="284881"/>
                      <a:pt x="0" y="236001"/>
                    </a:cubicBezTo>
                    <a:lnTo>
                      <a:pt x="0" y="88505"/>
                    </a:lnTo>
                    <a:cubicBezTo>
                      <a:pt x="0" y="39625"/>
                      <a:pt x="39625" y="0"/>
                      <a:pt x="88505" y="0"/>
                    </a:cubicBezTo>
                    <a:close/>
                  </a:path>
                </a:pathLst>
              </a:custGeom>
              <a:solidFill>
                <a:srgbClr val="E76262"/>
              </a:solidFill>
            </p:spPr>
          </p:sp>
          <p:sp>
            <p:nvSpPr>
              <p:cNvPr name="TextBox 40" id="40"/>
              <p:cNvSpPr txBox="true"/>
              <p:nvPr/>
            </p:nvSpPr>
            <p:spPr>
              <a:xfrm>
                <a:off x="0" y="-47625"/>
                <a:ext cx="595553" cy="372131"/>
              </a:xfrm>
              <a:prstGeom prst="rect">
                <a:avLst/>
              </a:prstGeom>
            </p:spPr>
            <p:txBody>
              <a:bodyPr anchor="ctr" rtlCol="false" tIns="51986" lIns="51986" bIns="51986" rIns="51986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41" id="41"/>
            <p:cNvGrpSpPr/>
            <p:nvPr/>
          </p:nvGrpSpPr>
          <p:grpSpPr>
            <a:xfrm rot="0">
              <a:off x="135707" y="117213"/>
              <a:ext cx="2664410" cy="1354354"/>
              <a:chOff x="0" y="0"/>
              <a:chExt cx="544201" cy="276625"/>
            </a:xfrm>
          </p:grpSpPr>
          <p:sp>
            <p:nvSpPr>
              <p:cNvPr name="Freeform 42" id="42"/>
              <p:cNvSpPr/>
              <p:nvPr/>
            </p:nvSpPr>
            <p:spPr>
              <a:xfrm flipH="false" flipV="false" rot="0">
                <a:off x="0" y="0"/>
                <a:ext cx="544201" cy="276625"/>
              </a:xfrm>
              <a:custGeom>
                <a:avLst/>
                <a:gdLst/>
                <a:ahLst/>
                <a:cxnLst/>
                <a:rect r="r" b="b" t="t" l="l"/>
                <a:pathLst>
                  <a:path h="276625" w="544201">
                    <a:moveTo>
                      <a:pt x="77485" y="0"/>
                    </a:moveTo>
                    <a:lnTo>
                      <a:pt x="466716" y="0"/>
                    </a:lnTo>
                    <a:cubicBezTo>
                      <a:pt x="509510" y="0"/>
                      <a:pt x="544201" y="34691"/>
                      <a:pt x="544201" y="77485"/>
                    </a:cubicBezTo>
                    <a:lnTo>
                      <a:pt x="544201" y="199140"/>
                    </a:lnTo>
                    <a:cubicBezTo>
                      <a:pt x="544201" y="241933"/>
                      <a:pt x="509510" y="276625"/>
                      <a:pt x="466716" y="276625"/>
                    </a:cubicBezTo>
                    <a:lnTo>
                      <a:pt x="77485" y="276625"/>
                    </a:lnTo>
                    <a:cubicBezTo>
                      <a:pt x="34691" y="276625"/>
                      <a:pt x="0" y="241933"/>
                      <a:pt x="0" y="199140"/>
                    </a:cubicBezTo>
                    <a:lnTo>
                      <a:pt x="0" y="77485"/>
                    </a:lnTo>
                    <a:cubicBezTo>
                      <a:pt x="0" y="34691"/>
                      <a:pt x="34691" y="0"/>
                      <a:pt x="77485" y="0"/>
                    </a:cubicBezTo>
                    <a:close/>
                  </a:path>
                </a:pathLst>
              </a:custGeom>
              <a:solidFill>
                <a:srgbClr val="E76262"/>
              </a:solidFill>
              <a:ln w="28575" cap="sq">
                <a:solidFill>
                  <a:srgbClr val="FCF4E8"/>
                </a:solidFill>
                <a:prstDash val="lgDash"/>
                <a:miter/>
              </a:ln>
            </p:spPr>
          </p:sp>
          <p:sp>
            <p:nvSpPr>
              <p:cNvPr name="TextBox 43" id="43"/>
              <p:cNvSpPr txBox="true"/>
              <p:nvPr/>
            </p:nvSpPr>
            <p:spPr>
              <a:xfrm>
                <a:off x="0" y="-47625"/>
                <a:ext cx="544201" cy="324250"/>
              </a:xfrm>
              <a:prstGeom prst="rect">
                <a:avLst/>
              </a:prstGeom>
            </p:spPr>
            <p:txBody>
              <a:bodyPr anchor="ctr" rtlCol="false" tIns="51986" lIns="51986" bIns="51986" rIns="51986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</p:grpSp>
      <p:sp>
        <p:nvSpPr>
          <p:cNvPr name="Freeform 44" id="44"/>
          <p:cNvSpPr/>
          <p:nvPr/>
        </p:nvSpPr>
        <p:spPr>
          <a:xfrm flipH="false" flipV="false" rot="5400000">
            <a:off x="13111944" y="4512960"/>
            <a:ext cx="7623658" cy="1261080"/>
          </a:xfrm>
          <a:custGeom>
            <a:avLst/>
            <a:gdLst/>
            <a:ahLst/>
            <a:cxnLst/>
            <a:rect r="r" b="b" t="t" l="l"/>
            <a:pathLst>
              <a:path h="1261080" w="7623658">
                <a:moveTo>
                  <a:pt x="0" y="0"/>
                </a:moveTo>
                <a:lnTo>
                  <a:pt x="7623658" y="0"/>
                </a:lnTo>
                <a:lnTo>
                  <a:pt x="7623658" y="1261080"/>
                </a:lnTo>
                <a:lnTo>
                  <a:pt x="0" y="12610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45" id="45"/>
          <p:cNvGrpSpPr/>
          <p:nvPr/>
        </p:nvGrpSpPr>
        <p:grpSpPr>
          <a:xfrm rot="0">
            <a:off x="661541" y="1472284"/>
            <a:ext cx="1232729" cy="7134324"/>
            <a:chOff x="0" y="0"/>
            <a:chExt cx="1643639" cy="9512432"/>
          </a:xfrm>
        </p:grpSpPr>
        <p:sp>
          <p:nvSpPr>
            <p:cNvPr name="TextBox 46" id="46"/>
            <p:cNvSpPr txBox="true"/>
            <p:nvPr/>
          </p:nvSpPr>
          <p:spPr>
            <a:xfrm rot="-5400000">
              <a:off x="508044" y="6117518"/>
              <a:ext cx="475150" cy="17960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1384"/>
                </a:lnSpc>
              </a:pPr>
              <a:r>
                <a:rPr lang="en-US" sz="8132">
                  <a:solidFill>
                    <a:srgbClr val="503D36"/>
                  </a:solidFill>
                  <a:latin typeface="Sniglet"/>
                  <a:ea typeface="Sniglet"/>
                  <a:cs typeface="Sniglet"/>
                  <a:sym typeface="Sniglet"/>
                </a:rPr>
                <a:t>)</a:t>
              </a:r>
            </a:p>
          </p:txBody>
        </p:sp>
        <p:sp>
          <p:nvSpPr>
            <p:cNvPr name="TextBox 47" id="47"/>
            <p:cNvSpPr txBox="true"/>
            <p:nvPr/>
          </p:nvSpPr>
          <p:spPr>
            <a:xfrm rot="-5400000">
              <a:off x="508044" y="-660444"/>
              <a:ext cx="475150" cy="17960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1384"/>
                </a:lnSpc>
              </a:pPr>
              <a:r>
                <a:rPr lang="en-US" sz="8132">
                  <a:solidFill>
                    <a:srgbClr val="503D36"/>
                  </a:solidFill>
                  <a:latin typeface="Sniglet"/>
                  <a:ea typeface="Sniglet"/>
                  <a:cs typeface="Sniglet"/>
                  <a:sym typeface="Sniglet"/>
                </a:rPr>
                <a:t>)</a:t>
              </a:r>
            </a:p>
          </p:txBody>
        </p:sp>
        <p:sp>
          <p:nvSpPr>
            <p:cNvPr name="TextBox 48" id="48"/>
            <p:cNvSpPr txBox="true"/>
            <p:nvPr/>
          </p:nvSpPr>
          <p:spPr>
            <a:xfrm rot="-5400000">
              <a:off x="508044" y="469216"/>
              <a:ext cx="475150" cy="17960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1384"/>
                </a:lnSpc>
              </a:pPr>
              <a:r>
                <a:rPr lang="en-US" sz="8132">
                  <a:solidFill>
                    <a:srgbClr val="503D36"/>
                  </a:solidFill>
                  <a:latin typeface="Sniglet"/>
                  <a:ea typeface="Sniglet"/>
                  <a:cs typeface="Sniglet"/>
                  <a:sym typeface="Sniglet"/>
                </a:rPr>
                <a:t>)</a:t>
              </a:r>
            </a:p>
          </p:txBody>
        </p:sp>
        <p:sp>
          <p:nvSpPr>
            <p:cNvPr name="TextBox 49" id="49"/>
            <p:cNvSpPr txBox="true"/>
            <p:nvPr/>
          </p:nvSpPr>
          <p:spPr>
            <a:xfrm rot="-5400000">
              <a:off x="508044" y="1598876"/>
              <a:ext cx="475150" cy="17960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1384"/>
                </a:lnSpc>
              </a:pPr>
              <a:r>
                <a:rPr lang="en-US" sz="8132">
                  <a:solidFill>
                    <a:srgbClr val="503D36"/>
                  </a:solidFill>
                  <a:latin typeface="Sniglet"/>
                  <a:ea typeface="Sniglet"/>
                  <a:cs typeface="Sniglet"/>
                  <a:sym typeface="Sniglet"/>
                </a:rPr>
                <a:t>)</a:t>
              </a:r>
            </a:p>
          </p:txBody>
        </p:sp>
        <p:sp>
          <p:nvSpPr>
            <p:cNvPr name="TextBox 50" id="50"/>
            <p:cNvSpPr txBox="true"/>
            <p:nvPr/>
          </p:nvSpPr>
          <p:spPr>
            <a:xfrm rot="-5400000">
              <a:off x="508044" y="2728537"/>
              <a:ext cx="475150" cy="17960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1384"/>
                </a:lnSpc>
              </a:pPr>
              <a:r>
                <a:rPr lang="en-US" sz="8132">
                  <a:solidFill>
                    <a:srgbClr val="503D36"/>
                  </a:solidFill>
                  <a:latin typeface="Sniglet"/>
                  <a:ea typeface="Sniglet"/>
                  <a:cs typeface="Sniglet"/>
                  <a:sym typeface="Sniglet"/>
                </a:rPr>
                <a:t>)</a:t>
              </a:r>
            </a:p>
          </p:txBody>
        </p:sp>
        <p:sp>
          <p:nvSpPr>
            <p:cNvPr name="TextBox 51" id="51"/>
            <p:cNvSpPr txBox="true"/>
            <p:nvPr/>
          </p:nvSpPr>
          <p:spPr>
            <a:xfrm rot="-5400000">
              <a:off x="508044" y="3858197"/>
              <a:ext cx="475150" cy="17960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1384"/>
                </a:lnSpc>
              </a:pPr>
              <a:r>
                <a:rPr lang="en-US" sz="8132">
                  <a:solidFill>
                    <a:srgbClr val="503D36"/>
                  </a:solidFill>
                  <a:latin typeface="Sniglet"/>
                  <a:ea typeface="Sniglet"/>
                  <a:cs typeface="Sniglet"/>
                  <a:sym typeface="Sniglet"/>
                </a:rPr>
                <a:t>)</a:t>
              </a:r>
            </a:p>
          </p:txBody>
        </p:sp>
        <p:sp>
          <p:nvSpPr>
            <p:cNvPr name="TextBox 52" id="52"/>
            <p:cNvSpPr txBox="true"/>
            <p:nvPr/>
          </p:nvSpPr>
          <p:spPr>
            <a:xfrm rot="-5400000">
              <a:off x="508044" y="4987857"/>
              <a:ext cx="475150" cy="17960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1384"/>
                </a:lnSpc>
              </a:pPr>
              <a:r>
                <a:rPr lang="en-US" sz="8132">
                  <a:solidFill>
                    <a:srgbClr val="503D36"/>
                  </a:solidFill>
                  <a:latin typeface="Sniglet"/>
                  <a:ea typeface="Sniglet"/>
                  <a:cs typeface="Sniglet"/>
                  <a:sym typeface="Sniglet"/>
                </a:rPr>
                <a:t>)</a:t>
              </a:r>
            </a:p>
          </p:txBody>
        </p:sp>
        <p:sp>
          <p:nvSpPr>
            <p:cNvPr name="TextBox 53" id="53"/>
            <p:cNvSpPr txBox="true"/>
            <p:nvPr/>
          </p:nvSpPr>
          <p:spPr>
            <a:xfrm rot="-5400000">
              <a:off x="508044" y="7247178"/>
              <a:ext cx="475150" cy="17960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1384"/>
                </a:lnSpc>
              </a:pPr>
              <a:r>
                <a:rPr lang="en-US" sz="8132">
                  <a:solidFill>
                    <a:srgbClr val="503D36"/>
                  </a:solidFill>
                  <a:latin typeface="Sniglet"/>
                  <a:ea typeface="Sniglet"/>
                  <a:cs typeface="Sniglet"/>
                  <a:sym typeface="Sniglet"/>
                </a:rPr>
                <a:t>)</a:t>
              </a:r>
            </a:p>
          </p:txBody>
        </p:sp>
        <p:sp>
          <p:nvSpPr>
            <p:cNvPr name="TextBox 54" id="54"/>
            <p:cNvSpPr txBox="true"/>
            <p:nvPr/>
          </p:nvSpPr>
          <p:spPr>
            <a:xfrm rot="-5400000">
              <a:off x="508044" y="8376838"/>
              <a:ext cx="475150" cy="17960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1384"/>
                </a:lnSpc>
              </a:pPr>
              <a:r>
                <a:rPr lang="en-US" sz="8132">
                  <a:solidFill>
                    <a:srgbClr val="503D36"/>
                  </a:solidFill>
                  <a:latin typeface="Sniglet"/>
                  <a:ea typeface="Sniglet"/>
                  <a:cs typeface="Sniglet"/>
                  <a:sym typeface="Sniglet"/>
                </a:rPr>
                <a:t>)</a:t>
              </a:r>
            </a:p>
          </p:txBody>
        </p:sp>
      </p:grpSp>
      <p:sp>
        <p:nvSpPr>
          <p:cNvPr name="Freeform 55" id="55"/>
          <p:cNvSpPr/>
          <p:nvPr/>
        </p:nvSpPr>
        <p:spPr>
          <a:xfrm flipH="false" flipV="false" rot="0">
            <a:off x="1028700" y="9347332"/>
            <a:ext cx="15613811" cy="751415"/>
          </a:xfrm>
          <a:custGeom>
            <a:avLst/>
            <a:gdLst/>
            <a:ahLst/>
            <a:cxnLst/>
            <a:rect r="r" b="b" t="t" l="l"/>
            <a:pathLst>
              <a:path h="751415" w="15613811">
                <a:moveTo>
                  <a:pt x="0" y="0"/>
                </a:moveTo>
                <a:lnTo>
                  <a:pt x="15613811" y="0"/>
                </a:lnTo>
                <a:lnTo>
                  <a:pt x="15613811" y="751415"/>
                </a:lnTo>
                <a:lnTo>
                  <a:pt x="0" y="7514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56" id="56"/>
          <p:cNvGrpSpPr/>
          <p:nvPr/>
        </p:nvGrpSpPr>
        <p:grpSpPr>
          <a:xfrm rot="0">
            <a:off x="1028700" y="744532"/>
            <a:ext cx="15613811" cy="8800520"/>
            <a:chOff x="0" y="0"/>
            <a:chExt cx="4112279" cy="2317832"/>
          </a:xfrm>
        </p:grpSpPr>
        <p:sp>
          <p:nvSpPr>
            <p:cNvPr name="Freeform 57" id="57"/>
            <p:cNvSpPr/>
            <p:nvPr/>
          </p:nvSpPr>
          <p:spPr>
            <a:xfrm flipH="false" flipV="false" rot="0">
              <a:off x="0" y="0"/>
              <a:ext cx="4112280" cy="2317832"/>
            </a:xfrm>
            <a:custGeom>
              <a:avLst/>
              <a:gdLst/>
              <a:ahLst/>
              <a:cxnLst/>
              <a:rect r="r" b="b" t="t" l="l"/>
              <a:pathLst>
                <a:path h="2317832" w="4112280">
                  <a:moveTo>
                    <a:pt x="9917" y="0"/>
                  </a:moveTo>
                  <a:lnTo>
                    <a:pt x="4102363" y="0"/>
                  </a:lnTo>
                  <a:cubicBezTo>
                    <a:pt x="4107840" y="0"/>
                    <a:pt x="4112280" y="4440"/>
                    <a:pt x="4112280" y="9917"/>
                  </a:cubicBezTo>
                  <a:lnTo>
                    <a:pt x="4112280" y="2307916"/>
                  </a:lnTo>
                  <a:cubicBezTo>
                    <a:pt x="4112280" y="2310546"/>
                    <a:pt x="4111235" y="2313068"/>
                    <a:pt x="4109375" y="2314928"/>
                  </a:cubicBezTo>
                  <a:cubicBezTo>
                    <a:pt x="4107515" y="2316788"/>
                    <a:pt x="4104993" y="2317832"/>
                    <a:pt x="4102363" y="2317832"/>
                  </a:cubicBezTo>
                  <a:lnTo>
                    <a:pt x="9917" y="2317832"/>
                  </a:lnTo>
                  <a:cubicBezTo>
                    <a:pt x="4440" y="2317832"/>
                    <a:pt x="0" y="2313393"/>
                    <a:pt x="0" y="2307916"/>
                  </a:cubicBezTo>
                  <a:lnTo>
                    <a:pt x="0" y="9917"/>
                  </a:lnTo>
                  <a:cubicBezTo>
                    <a:pt x="0" y="4440"/>
                    <a:pt x="4440" y="0"/>
                    <a:pt x="9917" y="0"/>
                  </a:cubicBezTo>
                  <a:close/>
                </a:path>
              </a:pathLst>
            </a:custGeom>
            <a:solidFill>
              <a:srgbClr val="F7E9D4"/>
            </a:solidFill>
          </p:spPr>
        </p:sp>
        <p:sp>
          <p:nvSpPr>
            <p:cNvPr name="TextBox 58" id="58"/>
            <p:cNvSpPr txBox="true"/>
            <p:nvPr/>
          </p:nvSpPr>
          <p:spPr>
            <a:xfrm>
              <a:off x="0" y="-28575"/>
              <a:ext cx="4112279" cy="234640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9" id="59"/>
          <p:cNvGrpSpPr/>
          <p:nvPr/>
        </p:nvGrpSpPr>
        <p:grpSpPr>
          <a:xfrm rot="0">
            <a:off x="1337094" y="1029992"/>
            <a:ext cx="14956138" cy="8229600"/>
            <a:chOff x="0" y="0"/>
            <a:chExt cx="3939065" cy="2167467"/>
          </a:xfrm>
        </p:grpSpPr>
        <p:sp>
          <p:nvSpPr>
            <p:cNvPr name="Freeform 60" id="60"/>
            <p:cNvSpPr/>
            <p:nvPr/>
          </p:nvSpPr>
          <p:spPr>
            <a:xfrm flipH="false" flipV="false" rot="0">
              <a:off x="0" y="0"/>
              <a:ext cx="3939065" cy="2167467"/>
            </a:xfrm>
            <a:custGeom>
              <a:avLst/>
              <a:gdLst/>
              <a:ahLst/>
              <a:cxnLst/>
              <a:rect r="r" b="b" t="t" l="l"/>
              <a:pathLst>
                <a:path h="2167467" w="3939065">
                  <a:moveTo>
                    <a:pt x="10353" y="0"/>
                  </a:moveTo>
                  <a:lnTo>
                    <a:pt x="3928713" y="0"/>
                  </a:lnTo>
                  <a:cubicBezTo>
                    <a:pt x="3931458" y="0"/>
                    <a:pt x="3934092" y="1091"/>
                    <a:pt x="3936033" y="3032"/>
                  </a:cubicBezTo>
                  <a:cubicBezTo>
                    <a:pt x="3937975" y="4974"/>
                    <a:pt x="3939065" y="7607"/>
                    <a:pt x="3939065" y="10353"/>
                  </a:cubicBezTo>
                  <a:lnTo>
                    <a:pt x="3939065" y="2157114"/>
                  </a:lnTo>
                  <a:cubicBezTo>
                    <a:pt x="3939065" y="2159860"/>
                    <a:pt x="3937975" y="2162493"/>
                    <a:pt x="3936033" y="2164435"/>
                  </a:cubicBezTo>
                  <a:cubicBezTo>
                    <a:pt x="3934092" y="2166376"/>
                    <a:pt x="3931458" y="2167467"/>
                    <a:pt x="3928713" y="2167467"/>
                  </a:cubicBezTo>
                  <a:lnTo>
                    <a:pt x="10353" y="2167467"/>
                  </a:lnTo>
                  <a:cubicBezTo>
                    <a:pt x="7607" y="2167467"/>
                    <a:pt x="4974" y="2166376"/>
                    <a:pt x="3032" y="2164435"/>
                  </a:cubicBezTo>
                  <a:cubicBezTo>
                    <a:pt x="1091" y="2162493"/>
                    <a:pt x="0" y="2159860"/>
                    <a:pt x="0" y="2157114"/>
                  </a:cubicBezTo>
                  <a:lnTo>
                    <a:pt x="0" y="10353"/>
                  </a:lnTo>
                  <a:cubicBezTo>
                    <a:pt x="0" y="7607"/>
                    <a:pt x="1091" y="4974"/>
                    <a:pt x="3032" y="3032"/>
                  </a:cubicBezTo>
                  <a:cubicBezTo>
                    <a:pt x="4974" y="1091"/>
                    <a:pt x="7607" y="0"/>
                    <a:pt x="1035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sq">
              <a:solidFill>
                <a:srgbClr val="9FC2B6"/>
              </a:solidFill>
              <a:prstDash val="lgDash"/>
              <a:miter/>
            </a:ln>
          </p:spPr>
        </p:sp>
        <p:sp>
          <p:nvSpPr>
            <p:cNvPr name="TextBox 61" id="61"/>
            <p:cNvSpPr txBox="true"/>
            <p:nvPr/>
          </p:nvSpPr>
          <p:spPr>
            <a:xfrm>
              <a:off x="0" y="-28575"/>
              <a:ext cx="3939065" cy="219604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62" id="62"/>
          <p:cNvGrpSpPr/>
          <p:nvPr/>
        </p:nvGrpSpPr>
        <p:grpSpPr>
          <a:xfrm rot="0">
            <a:off x="1540290" y="1624043"/>
            <a:ext cx="263115" cy="263115"/>
            <a:chOff x="0" y="0"/>
            <a:chExt cx="812800" cy="812800"/>
          </a:xfrm>
        </p:grpSpPr>
        <p:sp>
          <p:nvSpPr>
            <p:cNvPr name="Freeform 63" id="6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</p:sp>
        <p:sp>
          <p:nvSpPr>
            <p:cNvPr name="TextBox 64" id="64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60442" lIns="60442" bIns="60442" rIns="60442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65" id="65"/>
          <p:cNvGrpSpPr/>
          <p:nvPr/>
        </p:nvGrpSpPr>
        <p:grpSpPr>
          <a:xfrm rot="0">
            <a:off x="1540290" y="2471664"/>
            <a:ext cx="263115" cy="263115"/>
            <a:chOff x="0" y="0"/>
            <a:chExt cx="812800" cy="812800"/>
          </a:xfrm>
        </p:grpSpPr>
        <p:sp>
          <p:nvSpPr>
            <p:cNvPr name="Freeform 66" id="6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</p:sp>
        <p:sp>
          <p:nvSpPr>
            <p:cNvPr name="TextBox 67" id="67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60442" lIns="60442" bIns="60442" rIns="60442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68" id="68"/>
          <p:cNvGrpSpPr/>
          <p:nvPr/>
        </p:nvGrpSpPr>
        <p:grpSpPr>
          <a:xfrm rot="0">
            <a:off x="1540290" y="3317993"/>
            <a:ext cx="263115" cy="263115"/>
            <a:chOff x="0" y="0"/>
            <a:chExt cx="812800" cy="812800"/>
          </a:xfrm>
        </p:grpSpPr>
        <p:sp>
          <p:nvSpPr>
            <p:cNvPr name="Freeform 69" id="6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</p:sp>
        <p:sp>
          <p:nvSpPr>
            <p:cNvPr name="TextBox 70" id="70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60442" lIns="60442" bIns="60442" rIns="60442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71" id="71"/>
          <p:cNvGrpSpPr/>
          <p:nvPr/>
        </p:nvGrpSpPr>
        <p:grpSpPr>
          <a:xfrm rot="0">
            <a:off x="1540290" y="4165614"/>
            <a:ext cx="263115" cy="263115"/>
            <a:chOff x="0" y="0"/>
            <a:chExt cx="812800" cy="812800"/>
          </a:xfrm>
        </p:grpSpPr>
        <p:sp>
          <p:nvSpPr>
            <p:cNvPr name="Freeform 72" id="7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</p:sp>
        <p:sp>
          <p:nvSpPr>
            <p:cNvPr name="TextBox 73" id="73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60442" lIns="60442" bIns="60442" rIns="60442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74" id="74"/>
          <p:cNvGrpSpPr/>
          <p:nvPr/>
        </p:nvGrpSpPr>
        <p:grpSpPr>
          <a:xfrm rot="0">
            <a:off x="1540290" y="5013235"/>
            <a:ext cx="263115" cy="263115"/>
            <a:chOff x="0" y="0"/>
            <a:chExt cx="812800" cy="812800"/>
          </a:xfrm>
        </p:grpSpPr>
        <p:sp>
          <p:nvSpPr>
            <p:cNvPr name="Freeform 75" id="7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</p:sp>
        <p:sp>
          <p:nvSpPr>
            <p:cNvPr name="TextBox 76" id="76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60442" lIns="60442" bIns="60442" rIns="60442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77" id="77"/>
          <p:cNvGrpSpPr/>
          <p:nvPr/>
        </p:nvGrpSpPr>
        <p:grpSpPr>
          <a:xfrm rot="0">
            <a:off x="1540290" y="5860856"/>
            <a:ext cx="263115" cy="263115"/>
            <a:chOff x="0" y="0"/>
            <a:chExt cx="812800" cy="812800"/>
          </a:xfrm>
        </p:grpSpPr>
        <p:sp>
          <p:nvSpPr>
            <p:cNvPr name="Freeform 78" id="7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</p:sp>
        <p:sp>
          <p:nvSpPr>
            <p:cNvPr name="TextBox 79" id="79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60442" lIns="60442" bIns="60442" rIns="60442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80" id="80"/>
          <p:cNvGrpSpPr/>
          <p:nvPr/>
        </p:nvGrpSpPr>
        <p:grpSpPr>
          <a:xfrm rot="0">
            <a:off x="1540290" y="6708477"/>
            <a:ext cx="263115" cy="263115"/>
            <a:chOff x="0" y="0"/>
            <a:chExt cx="812800" cy="812800"/>
          </a:xfrm>
        </p:grpSpPr>
        <p:sp>
          <p:nvSpPr>
            <p:cNvPr name="Freeform 81" id="8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</p:sp>
        <p:sp>
          <p:nvSpPr>
            <p:cNvPr name="TextBox 82" id="82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60442" lIns="60442" bIns="60442" rIns="60442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83" id="83"/>
          <p:cNvGrpSpPr/>
          <p:nvPr/>
        </p:nvGrpSpPr>
        <p:grpSpPr>
          <a:xfrm rot="0">
            <a:off x="1540290" y="7556097"/>
            <a:ext cx="263115" cy="263115"/>
            <a:chOff x="0" y="0"/>
            <a:chExt cx="812800" cy="812800"/>
          </a:xfrm>
        </p:grpSpPr>
        <p:sp>
          <p:nvSpPr>
            <p:cNvPr name="Freeform 84" id="8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</p:sp>
        <p:sp>
          <p:nvSpPr>
            <p:cNvPr name="TextBox 85" id="85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60442" lIns="60442" bIns="60442" rIns="60442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86" id="86"/>
          <p:cNvGrpSpPr/>
          <p:nvPr/>
        </p:nvGrpSpPr>
        <p:grpSpPr>
          <a:xfrm rot="0">
            <a:off x="1540290" y="8403718"/>
            <a:ext cx="263115" cy="263115"/>
            <a:chOff x="0" y="0"/>
            <a:chExt cx="812800" cy="812800"/>
          </a:xfrm>
        </p:grpSpPr>
        <p:sp>
          <p:nvSpPr>
            <p:cNvPr name="Freeform 87" id="8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</p:sp>
        <p:sp>
          <p:nvSpPr>
            <p:cNvPr name="TextBox 88" id="88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60442" lIns="60442" bIns="60442" rIns="60442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89" id="89"/>
          <p:cNvGrpSpPr/>
          <p:nvPr/>
        </p:nvGrpSpPr>
        <p:grpSpPr>
          <a:xfrm rot="0">
            <a:off x="2690237" y="7825655"/>
            <a:ext cx="2765446" cy="612671"/>
            <a:chOff x="0" y="0"/>
            <a:chExt cx="812800" cy="180072"/>
          </a:xfrm>
        </p:grpSpPr>
        <p:sp>
          <p:nvSpPr>
            <p:cNvPr name="Freeform 90" id="90"/>
            <p:cNvSpPr/>
            <p:nvPr/>
          </p:nvSpPr>
          <p:spPr>
            <a:xfrm flipH="false" flipV="false" rot="0">
              <a:off x="0" y="0"/>
              <a:ext cx="812800" cy="180072"/>
            </a:xfrm>
            <a:custGeom>
              <a:avLst/>
              <a:gdLst/>
              <a:ahLst/>
              <a:cxnLst/>
              <a:rect r="r" b="b" t="t" l="l"/>
              <a:pathLst>
                <a:path h="180072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180072"/>
                  </a:lnTo>
                  <a:lnTo>
                    <a:pt x="0" y="180072"/>
                  </a:lnTo>
                  <a:close/>
                </a:path>
              </a:pathLst>
            </a:custGeom>
            <a:solidFill>
              <a:srgbClr val="FFCF91"/>
            </a:solidFill>
            <a:ln w="28575" cap="sq">
              <a:solidFill>
                <a:srgbClr val="E76262"/>
              </a:solidFill>
              <a:prstDash val="lgDash"/>
              <a:miter/>
            </a:ln>
          </p:spPr>
        </p:sp>
        <p:sp>
          <p:nvSpPr>
            <p:cNvPr name="TextBox 91" id="91"/>
            <p:cNvSpPr txBox="true"/>
            <p:nvPr/>
          </p:nvSpPr>
          <p:spPr>
            <a:xfrm>
              <a:off x="0" y="-28575"/>
              <a:ext cx="812800" cy="20864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92" id="92"/>
          <p:cNvGrpSpPr/>
          <p:nvPr/>
        </p:nvGrpSpPr>
        <p:grpSpPr>
          <a:xfrm rot="0">
            <a:off x="5928834" y="7825655"/>
            <a:ext cx="2765446" cy="612671"/>
            <a:chOff x="0" y="0"/>
            <a:chExt cx="812800" cy="180072"/>
          </a:xfrm>
        </p:grpSpPr>
        <p:sp>
          <p:nvSpPr>
            <p:cNvPr name="Freeform 93" id="93"/>
            <p:cNvSpPr/>
            <p:nvPr/>
          </p:nvSpPr>
          <p:spPr>
            <a:xfrm flipH="false" flipV="false" rot="0">
              <a:off x="0" y="0"/>
              <a:ext cx="812800" cy="180072"/>
            </a:xfrm>
            <a:custGeom>
              <a:avLst/>
              <a:gdLst/>
              <a:ahLst/>
              <a:cxnLst/>
              <a:rect r="r" b="b" t="t" l="l"/>
              <a:pathLst>
                <a:path h="180072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180072"/>
                  </a:lnTo>
                  <a:lnTo>
                    <a:pt x="0" y="180072"/>
                  </a:lnTo>
                  <a:close/>
                </a:path>
              </a:pathLst>
            </a:custGeom>
            <a:solidFill>
              <a:srgbClr val="FFCF91"/>
            </a:solidFill>
            <a:ln w="28575" cap="sq">
              <a:solidFill>
                <a:srgbClr val="E76262"/>
              </a:solidFill>
              <a:prstDash val="lgDash"/>
              <a:miter/>
            </a:ln>
          </p:spPr>
        </p:sp>
        <p:sp>
          <p:nvSpPr>
            <p:cNvPr name="TextBox 94" id="94"/>
            <p:cNvSpPr txBox="true"/>
            <p:nvPr/>
          </p:nvSpPr>
          <p:spPr>
            <a:xfrm>
              <a:off x="0" y="-28575"/>
              <a:ext cx="812800" cy="20864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95" id="95"/>
          <p:cNvGrpSpPr/>
          <p:nvPr/>
        </p:nvGrpSpPr>
        <p:grpSpPr>
          <a:xfrm rot="0">
            <a:off x="9167431" y="7825655"/>
            <a:ext cx="2765446" cy="612671"/>
            <a:chOff x="0" y="0"/>
            <a:chExt cx="812800" cy="180072"/>
          </a:xfrm>
        </p:grpSpPr>
        <p:sp>
          <p:nvSpPr>
            <p:cNvPr name="Freeform 96" id="96"/>
            <p:cNvSpPr/>
            <p:nvPr/>
          </p:nvSpPr>
          <p:spPr>
            <a:xfrm flipH="false" flipV="false" rot="0">
              <a:off x="0" y="0"/>
              <a:ext cx="812800" cy="180072"/>
            </a:xfrm>
            <a:custGeom>
              <a:avLst/>
              <a:gdLst/>
              <a:ahLst/>
              <a:cxnLst/>
              <a:rect r="r" b="b" t="t" l="l"/>
              <a:pathLst>
                <a:path h="180072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180072"/>
                  </a:lnTo>
                  <a:lnTo>
                    <a:pt x="0" y="180072"/>
                  </a:lnTo>
                  <a:close/>
                </a:path>
              </a:pathLst>
            </a:custGeom>
            <a:solidFill>
              <a:srgbClr val="FFCF91"/>
            </a:solidFill>
            <a:ln w="28575" cap="sq">
              <a:solidFill>
                <a:srgbClr val="E76262"/>
              </a:solidFill>
              <a:prstDash val="lgDash"/>
              <a:miter/>
            </a:ln>
          </p:spPr>
        </p:sp>
        <p:sp>
          <p:nvSpPr>
            <p:cNvPr name="TextBox 97" id="97"/>
            <p:cNvSpPr txBox="true"/>
            <p:nvPr/>
          </p:nvSpPr>
          <p:spPr>
            <a:xfrm>
              <a:off x="0" y="-28575"/>
              <a:ext cx="812800" cy="20864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98" id="98"/>
          <p:cNvGrpSpPr/>
          <p:nvPr/>
        </p:nvGrpSpPr>
        <p:grpSpPr>
          <a:xfrm rot="0">
            <a:off x="12406028" y="7825655"/>
            <a:ext cx="2765446" cy="612671"/>
            <a:chOff x="0" y="0"/>
            <a:chExt cx="812800" cy="180072"/>
          </a:xfrm>
        </p:grpSpPr>
        <p:sp>
          <p:nvSpPr>
            <p:cNvPr name="Freeform 99" id="99"/>
            <p:cNvSpPr/>
            <p:nvPr/>
          </p:nvSpPr>
          <p:spPr>
            <a:xfrm flipH="false" flipV="false" rot="0">
              <a:off x="0" y="0"/>
              <a:ext cx="812800" cy="180072"/>
            </a:xfrm>
            <a:custGeom>
              <a:avLst/>
              <a:gdLst/>
              <a:ahLst/>
              <a:cxnLst/>
              <a:rect r="r" b="b" t="t" l="l"/>
              <a:pathLst>
                <a:path h="180072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180072"/>
                  </a:lnTo>
                  <a:lnTo>
                    <a:pt x="0" y="180072"/>
                  </a:lnTo>
                  <a:close/>
                </a:path>
              </a:pathLst>
            </a:custGeom>
            <a:solidFill>
              <a:srgbClr val="FFCF91"/>
            </a:solidFill>
            <a:ln w="28575" cap="sq">
              <a:solidFill>
                <a:srgbClr val="E76262"/>
              </a:solidFill>
              <a:prstDash val="lgDash"/>
              <a:miter/>
            </a:ln>
          </p:spPr>
        </p:sp>
        <p:sp>
          <p:nvSpPr>
            <p:cNvPr name="TextBox 100" id="100"/>
            <p:cNvSpPr txBox="true"/>
            <p:nvPr/>
          </p:nvSpPr>
          <p:spPr>
            <a:xfrm>
              <a:off x="0" y="-28575"/>
              <a:ext cx="812800" cy="20864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01" id="101"/>
          <p:cNvGrpSpPr>
            <a:grpSpLocks noChangeAspect="true"/>
          </p:cNvGrpSpPr>
          <p:nvPr/>
        </p:nvGrpSpPr>
        <p:grpSpPr>
          <a:xfrm rot="0">
            <a:off x="2758475" y="4790651"/>
            <a:ext cx="2765446" cy="2765446"/>
            <a:chOff x="0" y="0"/>
            <a:chExt cx="13884457" cy="13884457"/>
          </a:xfrm>
        </p:grpSpPr>
        <p:sp>
          <p:nvSpPr>
            <p:cNvPr name="Freeform 102" id="102"/>
            <p:cNvSpPr/>
            <p:nvPr/>
          </p:nvSpPr>
          <p:spPr>
            <a:xfrm flipH="false" flipV="false" rot="0">
              <a:off x="0" y="0"/>
              <a:ext cx="13884456" cy="13884456"/>
            </a:xfrm>
            <a:custGeom>
              <a:avLst/>
              <a:gdLst/>
              <a:ahLst/>
              <a:cxnLst/>
              <a:rect r="r" b="b" t="t" l="l"/>
              <a:pathLst>
                <a:path h="13884456" w="13884456">
                  <a:moveTo>
                    <a:pt x="0" y="13800227"/>
                  </a:moveTo>
                  <a:cubicBezTo>
                    <a:pt x="0" y="13846746"/>
                    <a:pt x="37710" y="13884456"/>
                    <a:pt x="84228" y="13884456"/>
                  </a:cubicBezTo>
                  <a:lnTo>
                    <a:pt x="13800227" y="13884456"/>
                  </a:lnTo>
                  <a:cubicBezTo>
                    <a:pt x="13846746" y="13884456"/>
                    <a:pt x="13884456" y="13846746"/>
                    <a:pt x="13884456" y="13800227"/>
                  </a:cubicBezTo>
                  <a:lnTo>
                    <a:pt x="13884456" y="6942221"/>
                  </a:lnTo>
                  <a:cubicBezTo>
                    <a:pt x="13884456" y="5025203"/>
                    <a:pt x="13107329" y="3289532"/>
                    <a:pt x="11851124" y="2033330"/>
                  </a:cubicBezTo>
                  <a:cubicBezTo>
                    <a:pt x="10594919" y="777127"/>
                    <a:pt x="8859246" y="0"/>
                    <a:pt x="6942223" y="0"/>
                  </a:cubicBezTo>
                  <a:cubicBezTo>
                    <a:pt x="5025205" y="0"/>
                    <a:pt x="3289534" y="777127"/>
                    <a:pt x="2033330" y="2033330"/>
                  </a:cubicBezTo>
                  <a:cubicBezTo>
                    <a:pt x="777126" y="3289533"/>
                    <a:pt x="0" y="5025203"/>
                    <a:pt x="0" y="6942221"/>
                  </a:cubicBezTo>
                  <a:lnTo>
                    <a:pt x="0" y="13800227"/>
                  </a:lnTo>
                  <a:close/>
                </a:path>
              </a:pathLst>
            </a:custGeom>
            <a:solidFill>
              <a:srgbClr val="E76262"/>
            </a:solidFill>
          </p:spPr>
        </p:sp>
        <p:sp>
          <p:nvSpPr>
            <p:cNvPr name="Freeform 103" id="103"/>
            <p:cNvSpPr/>
            <p:nvPr/>
          </p:nvSpPr>
          <p:spPr>
            <a:xfrm flipH="false" flipV="false" rot="0">
              <a:off x="84228" y="84228"/>
              <a:ext cx="13715999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15999">
                  <a:moveTo>
                    <a:pt x="6858006" y="0"/>
                  </a:moveTo>
                  <a:cubicBezTo>
                    <a:pt x="3070442" y="0"/>
                    <a:pt x="0" y="3070428"/>
                    <a:pt x="0" y="6857993"/>
                  </a:cubicBezTo>
                  <a:lnTo>
                    <a:pt x="0" y="13715999"/>
                  </a:lnTo>
                  <a:lnTo>
                    <a:pt x="13715999" y="13715999"/>
                  </a:lnTo>
                  <a:lnTo>
                    <a:pt x="13715999" y="6857993"/>
                  </a:lnTo>
                  <a:cubicBezTo>
                    <a:pt x="13715999" y="3070428"/>
                    <a:pt x="10645571" y="0"/>
                    <a:pt x="6858006" y="0"/>
                  </a:cubicBezTo>
                  <a:close/>
                </a:path>
              </a:pathLst>
            </a:custGeom>
            <a:blipFill>
              <a:blip r:embed="rId4"/>
              <a:stretch>
                <a:fillRect l="-38888" t="0" r="-38888" b="0"/>
              </a:stretch>
            </a:blipFill>
          </p:spPr>
        </p:sp>
      </p:grpSp>
      <p:grpSp>
        <p:nvGrpSpPr>
          <p:cNvPr name="Group 104" id="104"/>
          <p:cNvGrpSpPr>
            <a:grpSpLocks noChangeAspect="true"/>
          </p:cNvGrpSpPr>
          <p:nvPr/>
        </p:nvGrpSpPr>
        <p:grpSpPr>
          <a:xfrm rot="0">
            <a:off x="5925734" y="4847539"/>
            <a:ext cx="2765446" cy="2765446"/>
            <a:chOff x="0" y="0"/>
            <a:chExt cx="13884457" cy="13884457"/>
          </a:xfrm>
        </p:grpSpPr>
        <p:sp>
          <p:nvSpPr>
            <p:cNvPr name="Freeform 105" id="105"/>
            <p:cNvSpPr/>
            <p:nvPr/>
          </p:nvSpPr>
          <p:spPr>
            <a:xfrm flipH="false" flipV="false" rot="0">
              <a:off x="0" y="0"/>
              <a:ext cx="13884456" cy="13884456"/>
            </a:xfrm>
            <a:custGeom>
              <a:avLst/>
              <a:gdLst/>
              <a:ahLst/>
              <a:cxnLst/>
              <a:rect r="r" b="b" t="t" l="l"/>
              <a:pathLst>
                <a:path h="13884456" w="13884456">
                  <a:moveTo>
                    <a:pt x="0" y="13800227"/>
                  </a:moveTo>
                  <a:cubicBezTo>
                    <a:pt x="0" y="13846746"/>
                    <a:pt x="37710" y="13884456"/>
                    <a:pt x="84228" y="13884456"/>
                  </a:cubicBezTo>
                  <a:lnTo>
                    <a:pt x="13800227" y="13884456"/>
                  </a:lnTo>
                  <a:cubicBezTo>
                    <a:pt x="13846746" y="13884456"/>
                    <a:pt x="13884456" y="13846746"/>
                    <a:pt x="13884456" y="13800227"/>
                  </a:cubicBezTo>
                  <a:lnTo>
                    <a:pt x="13884456" y="6942221"/>
                  </a:lnTo>
                  <a:cubicBezTo>
                    <a:pt x="13884456" y="5025203"/>
                    <a:pt x="13107329" y="3289532"/>
                    <a:pt x="11851124" y="2033330"/>
                  </a:cubicBezTo>
                  <a:cubicBezTo>
                    <a:pt x="10594919" y="777127"/>
                    <a:pt x="8859246" y="0"/>
                    <a:pt x="6942223" y="0"/>
                  </a:cubicBezTo>
                  <a:cubicBezTo>
                    <a:pt x="5025205" y="0"/>
                    <a:pt x="3289534" y="777127"/>
                    <a:pt x="2033330" y="2033330"/>
                  </a:cubicBezTo>
                  <a:cubicBezTo>
                    <a:pt x="777126" y="3289533"/>
                    <a:pt x="0" y="5025203"/>
                    <a:pt x="0" y="6942221"/>
                  </a:cubicBezTo>
                  <a:lnTo>
                    <a:pt x="0" y="13800227"/>
                  </a:lnTo>
                  <a:close/>
                </a:path>
              </a:pathLst>
            </a:custGeom>
            <a:solidFill>
              <a:srgbClr val="E76262"/>
            </a:solidFill>
          </p:spPr>
        </p:sp>
        <p:sp>
          <p:nvSpPr>
            <p:cNvPr name="Freeform 106" id="106"/>
            <p:cNvSpPr/>
            <p:nvPr/>
          </p:nvSpPr>
          <p:spPr>
            <a:xfrm flipH="false" flipV="false" rot="0">
              <a:off x="84228" y="84228"/>
              <a:ext cx="13715999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15999">
                  <a:moveTo>
                    <a:pt x="6858006" y="0"/>
                  </a:moveTo>
                  <a:cubicBezTo>
                    <a:pt x="3070442" y="0"/>
                    <a:pt x="0" y="3070428"/>
                    <a:pt x="0" y="6857993"/>
                  </a:cubicBezTo>
                  <a:lnTo>
                    <a:pt x="0" y="13715999"/>
                  </a:lnTo>
                  <a:lnTo>
                    <a:pt x="13715999" y="13715999"/>
                  </a:lnTo>
                  <a:lnTo>
                    <a:pt x="13715999" y="6857993"/>
                  </a:lnTo>
                  <a:cubicBezTo>
                    <a:pt x="13715999" y="3070428"/>
                    <a:pt x="10645571" y="0"/>
                    <a:pt x="6858006" y="0"/>
                  </a:cubicBezTo>
                  <a:close/>
                </a:path>
              </a:pathLst>
            </a:custGeom>
            <a:blipFill>
              <a:blip r:embed="rId5"/>
              <a:stretch>
                <a:fillRect l="-25187" t="0" r="-25187" b="0"/>
              </a:stretch>
            </a:blipFill>
          </p:spPr>
        </p:sp>
      </p:grpSp>
      <p:grpSp>
        <p:nvGrpSpPr>
          <p:cNvPr name="Group 107" id="107"/>
          <p:cNvGrpSpPr>
            <a:grpSpLocks noChangeAspect="true"/>
          </p:cNvGrpSpPr>
          <p:nvPr/>
        </p:nvGrpSpPr>
        <p:grpSpPr>
          <a:xfrm rot="0">
            <a:off x="9167431" y="4816026"/>
            <a:ext cx="2765446" cy="2765446"/>
            <a:chOff x="0" y="0"/>
            <a:chExt cx="13884457" cy="13884457"/>
          </a:xfrm>
        </p:grpSpPr>
        <p:sp>
          <p:nvSpPr>
            <p:cNvPr name="Freeform 108" id="108"/>
            <p:cNvSpPr/>
            <p:nvPr/>
          </p:nvSpPr>
          <p:spPr>
            <a:xfrm flipH="false" flipV="false" rot="0">
              <a:off x="0" y="0"/>
              <a:ext cx="13884456" cy="13884456"/>
            </a:xfrm>
            <a:custGeom>
              <a:avLst/>
              <a:gdLst/>
              <a:ahLst/>
              <a:cxnLst/>
              <a:rect r="r" b="b" t="t" l="l"/>
              <a:pathLst>
                <a:path h="13884456" w="13884456">
                  <a:moveTo>
                    <a:pt x="0" y="13800227"/>
                  </a:moveTo>
                  <a:cubicBezTo>
                    <a:pt x="0" y="13846746"/>
                    <a:pt x="37710" y="13884456"/>
                    <a:pt x="84228" y="13884456"/>
                  </a:cubicBezTo>
                  <a:lnTo>
                    <a:pt x="13800227" y="13884456"/>
                  </a:lnTo>
                  <a:cubicBezTo>
                    <a:pt x="13846746" y="13884456"/>
                    <a:pt x="13884456" y="13846746"/>
                    <a:pt x="13884456" y="13800227"/>
                  </a:cubicBezTo>
                  <a:lnTo>
                    <a:pt x="13884456" y="6942221"/>
                  </a:lnTo>
                  <a:cubicBezTo>
                    <a:pt x="13884456" y="5025203"/>
                    <a:pt x="13107329" y="3289532"/>
                    <a:pt x="11851124" y="2033330"/>
                  </a:cubicBezTo>
                  <a:cubicBezTo>
                    <a:pt x="10594919" y="777127"/>
                    <a:pt x="8859246" y="0"/>
                    <a:pt x="6942223" y="0"/>
                  </a:cubicBezTo>
                  <a:cubicBezTo>
                    <a:pt x="5025205" y="0"/>
                    <a:pt x="3289534" y="777127"/>
                    <a:pt x="2033330" y="2033330"/>
                  </a:cubicBezTo>
                  <a:cubicBezTo>
                    <a:pt x="777126" y="3289533"/>
                    <a:pt x="0" y="5025203"/>
                    <a:pt x="0" y="6942221"/>
                  </a:cubicBezTo>
                  <a:lnTo>
                    <a:pt x="0" y="13800227"/>
                  </a:lnTo>
                  <a:close/>
                </a:path>
              </a:pathLst>
            </a:custGeom>
            <a:solidFill>
              <a:srgbClr val="E76262"/>
            </a:solidFill>
          </p:spPr>
        </p:sp>
        <p:sp>
          <p:nvSpPr>
            <p:cNvPr name="Freeform 109" id="109"/>
            <p:cNvSpPr/>
            <p:nvPr/>
          </p:nvSpPr>
          <p:spPr>
            <a:xfrm flipH="false" flipV="false" rot="0">
              <a:off x="84228" y="84228"/>
              <a:ext cx="13715999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15999">
                  <a:moveTo>
                    <a:pt x="6858006" y="0"/>
                  </a:moveTo>
                  <a:cubicBezTo>
                    <a:pt x="3070442" y="0"/>
                    <a:pt x="0" y="3070428"/>
                    <a:pt x="0" y="6857993"/>
                  </a:cubicBezTo>
                  <a:lnTo>
                    <a:pt x="0" y="13715999"/>
                  </a:lnTo>
                  <a:lnTo>
                    <a:pt x="13715999" y="13715999"/>
                  </a:lnTo>
                  <a:lnTo>
                    <a:pt x="13715999" y="6857993"/>
                  </a:lnTo>
                  <a:cubicBezTo>
                    <a:pt x="13715999" y="3070428"/>
                    <a:pt x="10645571" y="0"/>
                    <a:pt x="6858006" y="0"/>
                  </a:cubicBezTo>
                  <a:close/>
                </a:path>
              </a:pathLst>
            </a:custGeom>
            <a:blipFill>
              <a:blip r:embed="rId6"/>
              <a:stretch>
                <a:fillRect l="-25187" t="0" r="-25187" b="0"/>
              </a:stretch>
            </a:blipFill>
          </p:spPr>
        </p:sp>
      </p:grpSp>
      <p:grpSp>
        <p:nvGrpSpPr>
          <p:cNvPr name="Group 110" id="110"/>
          <p:cNvGrpSpPr>
            <a:grpSpLocks noChangeAspect="true"/>
          </p:cNvGrpSpPr>
          <p:nvPr/>
        </p:nvGrpSpPr>
        <p:grpSpPr>
          <a:xfrm rot="0">
            <a:off x="12406028" y="4816026"/>
            <a:ext cx="2765446" cy="2765446"/>
            <a:chOff x="0" y="0"/>
            <a:chExt cx="13884457" cy="13884457"/>
          </a:xfrm>
        </p:grpSpPr>
        <p:sp>
          <p:nvSpPr>
            <p:cNvPr name="Freeform 111" id="111"/>
            <p:cNvSpPr/>
            <p:nvPr/>
          </p:nvSpPr>
          <p:spPr>
            <a:xfrm flipH="false" flipV="false" rot="0">
              <a:off x="0" y="0"/>
              <a:ext cx="13884456" cy="13884456"/>
            </a:xfrm>
            <a:custGeom>
              <a:avLst/>
              <a:gdLst/>
              <a:ahLst/>
              <a:cxnLst/>
              <a:rect r="r" b="b" t="t" l="l"/>
              <a:pathLst>
                <a:path h="13884456" w="13884456">
                  <a:moveTo>
                    <a:pt x="0" y="13800227"/>
                  </a:moveTo>
                  <a:cubicBezTo>
                    <a:pt x="0" y="13846746"/>
                    <a:pt x="37710" y="13884456"/>
                    <a:pt x="84228" y="13884456"/>
                  </a:cubicBezTo>
                  <a:lnTo>
                    <a:pt x="13800227" y="13884456"/>
                  </a:lnTo>
                  <a:cubicBezTo>
                    <a:pt x="13846746" y="13884456"/>
                    <a:pt x="13884456" y="13846746"/>
                    <a:pt x="13884456" y="13800227"/>
                  </a:cubicBezTo>
                  <a:lnTo>
                    <a:pt x="13884456" y="6942221"/>
                  </a:lnTo>
                  <a:cubicBezTo>
                    <a:pt x="13884456" y="5025203"/>
                    <a:pt x="13107329" y="3289532"/>
                    <a:pt x="11851124" y="2033330"/>
                  </a:cubicBezTo>
                  <a:cubicBezTo>
                    <a:pt x="10594919" y="777127"/>
                    <a:pt x="8859246" y="0"/>
                    <a:pt x="6942223" y="0"/>
                  </a:cubicBezTo>
                  <a:cubicBezTo>
                    <a:pt x="5025205" y="0"/>
                    <a:pt x="3289534" y="777127"/>
                    <a:pt x="2033330" y="2033330"/>
                  </a:cubicBezTo>
                  <a:cubicBezTo>
                    <a:pt x="777126" y="3289533"/>
                    <a:pt x="0" y="5025203"/>
                    <a:pt x="0" y="6942221"/>
                  </a:cubicBezTo>
                  <a:lnTo>
                    <a:pt x="0" y="13800227"/>
                  </a:lnTo>
                  <a:close/>
                </a:path>
              </a:pathLst>
            </a:custGeom>
            <a:solidFill>
              <a:srgbClr val="E76262"/>
            </a:solidFill>
          </p:spPr>
        </p:sp>
        <p:sp>
          <p:nvSpPr>
            <p:cNvPr name="Freeform 112" id="112"/>
            <p:cNvSpPr/>
            <p:nvPr/>
          </p:nvSpPr>
          <p:spPr>
            <a:xfrm flipH="false" flipV="false" rot="0">
              <a:off x="84228" y="84228"/>
              <a:ext cx="13715999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15999">
                  <a:moveTo>
                    <a:pt x="6858006" y="0"/>
                  </a:moveTo>
                  <a:cubicBezTo>
                    <a:pt x="3070442" y="0"/>
                    <a:pt x="0" y="3070428"/>
                    <a:pt x="0" y="6857993"/>
                  </a:cubicBezTo>
                  <a:lnTo>
                    <a:pt x="0" y="13715999"/>
                  </a:lnTo>
                  <a:lnTo>
                    <a:pt x="13715999" y="13715999"/>
                  </a:lnTo>
                  <a:lnTo>
                    <a:pt x="13715999" y="6857993"/>
                  </a:lnTo>
                  <a:cubicBezTo>
                    <a:pt x="13715999" y="3070428"/>
                    <a:pt x="10645571" y="0"/>
                    <a:pt x="6858006" y="0"/>
                  </a:cubicBezTo>
                  <a:close/>
                </a:path>
              </a:pathLst>
            </a:custGeom>
            <a:blipFill>
              <a:blip r:embed="rId7"/>
              <a:stretch>
                <a:fillRect l="-25046" t="0" r="-25046" b="0"/>
              </a:stretch>
            </a:blipFill>
          </p:spPr>
        </p:sp>
      </p:grpSp>
      <p:sp>
        <p:nvSpPr>
          <p:cNvPr name="Freeform 113" id="113"/>
          <p:cNvSpPr/>
          <p:nvPr/>
        </p:nvSpPr>
        <p:spPr>
          <a:xfrm flipH="false" flipV="false" rot="0">
            <a:off x="13914135" y="3308468"/>
            <a:ext cx="1911848" cy="417595"/>
          </a:xfrm>
          <a:custGeom>
            <a:avLst/>
            <a:gdLst/>
            <a:ahLst/>
            <a:cxnLst/>
            <a:rect r="r" b="b" t="t" l="l"/>
            <a:pathLst>
              <a:path h="417595" w="1911848">
                <a:moveTo>
                  <a:pt x="0" y="0"/>
                </a:moveTo>
                <a:lnTo>
                  <a:pt x="1911848" y="0"/>
                </a:lnTo>
                <a:lnTo>
                  <a:pt x="1911848" y="417595"/>
                </a:lnTo>
                <a:lnTo>
                  <a:pt x="0" y="4175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-112263" r="0" b="0"/>
            </a:stretch>
          </a:blipFill>
        </p:spPr>
      </p:sp>
      <p:sp>
        <p:nvSpPr>
          <p:cNvPr name="Freeform 114" id="114"/>
          <p:cNvSpPr/>
          <p:nvPr/>
        </p:nvSpPr>
        <p:spPr>
          <a:xfrm flipH="false" flipV="false" rot="1743030">
            <a:off x="2154814" y="5077690"/>
            <a:ext cx="1070845" cy="926501"/>
          </a:xfrm>
          <a:custGeom>
            <a:avLst/>
            <a:gdLst/>
            <a:ahLst/>
            <a:cxnLst/>
            <a:rect r="r" b="b" t="t" l="l"/>
            <a:pathLst>
              <a:path h="926501" w="1070845">
                <a:moveTo>
                  <a:pt x="0" y="0"/>
                </a:moveTo>
                <a:lnTo>
                  <a:pt x="1070846" y="0"/>
                </a:lnTo>
                <a:lnTo>
                  <a:pt x="1070846" y="926502"/>
                </a:lnTo>
                <a:lnTo>
                  <a:pt x="0" y="92650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-58022" b="-75336"/>
            </a:stretch>
          </a:blipFill>
        </p:spPr>
      </p:sp>
      <p:grpSp>
        <p:nvGrpSpPr>
          <p:cNvPr name="Group 115" id="115"/>
          <p:cNvGrpSpPr/>
          <p:nvPr/>
        </p:nvGrpSpPr>
        <p:grpSpPr>
          <a:xfrm rot="0">
            <a:off x="5094938" y="1382893"/>
            <a:ext cx="8098125" cy="1357143"/>
            <a:chOff x="0" y="0"/>
            <a:chExt cx="2408213" cy="403586"/>
          </a:xfrm>
        </p:grpSpPr>
        <p:sp>
          <p:nvSpPr>
            <p:cNvPr name="Freeform 116" id="116"/>
            <p:cNvSpPr/>
            <p:nvPr/>
          </p:nvSpPr>
          <p:spPr>
            <a:xfrm flipH="false" flipV="false" rot="0">
              <a:off x="0" y="0"/>
              <a:ext cx="2408213" cy="403586"/>
            </a:xfrm>
            <a:custGeom>
              <a:avLst/>
              <a:gdLst/>
              <a:ahLst/>
              <a:cxnLst/>
              <a:rect r="r" b="b" t="t" l="l"/>
              <a:pathLst>
                <a:path h="403586" w="2408213">
                  <a:moveTo>
                    <a:pt x="95601" y="0"/>
                  </a:moveTo>
                  <a:lnTo>
                    <a:pt x="2312611" y="0"/>
                  </a:lnTo>
                  <a:cubicBezTo>
                    <a:pt x="2337966" y="0"/>
                    <a:pt x="2362283" y="10072"/>
                    <a:pt x="2380212" y="28001"/>
                  </a:cubicBezTo>
                  <a:cubicBezTo>
                    <a:pt x="2398140" y="45930"/>
                    <a:pt x="2408213" y="70246"/>
                    <a:pt x="2408213" y="95601"/>
                  </a:cubicBezTo>
                  <a:lnTo>
                    <a:pt x="2408213" y="307984"/>
                  </a:lnTo>
                  <a:cubicBezTo>
                    <a:pt x="2408213" y="360784"/>
                    <a:pt x="2365410" y="403586"/>
                    <a:pt x="2312611" y="403586"/>
                  </a:cubicBezTo>
                  <a:lnTo>
                    <a:pt x="95601" y="403586"/>
                  </a:lnTo>
                  <a:cubicBezTo>
                    <a:pt x="42802" y="403586"/>
                    <a:pt x="0" y="360784"/>
                    <a:pt x="0" y="307984"/>
                  </a:cubicBezTo>
                  <a:lnTo>
                    <a:pt x="0" y="95601"/>
                  </a:lnTo>
                  <a:cubicBezTo>
                    <a:pt x="0" y="42802"/>
                    <a:pt x="42802" y="0"/>
                    <a:pt x="95601" y="0"/>
                  </a:cubicBezTo>
                  <a:close/>
                </a:path>
              </a:pathLst>
            </a:custGeom>
            <a:solidFill>
              <a:srgbClr val="FFCF91"/>
            </a:solidFill>
            <a:ln w="47625" cap="rnd">
              <a:solidFill>
                <a:srgbClr val="E76262"/>
              </a:solidFill>
              <a:prstDash val="lgDash"/>
              <a:round/>
            </a:ln>
          </p:spPr>
        </p:sp>
        <p:sp>
          <p:nvSpPr>
            <p:cNvPr name="TextBox 117" id="117"/>
            <p:cNvSpPr txBox="true"/>
            <p:nvPr/>
          </p:nvSpPr>
          <p:spPr>
            <a:xfrm>
              <a:off x="0" y="-28575"/>
              <a:ext cx="2408213" cy="432161"/>
            </a:xfrm>
            <a:prstGeom prst="rect">
              <a:avLst/>
            </a:prstGeom>
          </p:spPr>
          <p:txBody>
            <a:bodyPr anchor="ctr" rtlCol="false" tIns="44991" lIns="44991" bIns="44991" rIns="44991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18" id="118"/>
          <p:cNvSpPr/>
          <p:nvPr/>
        </p:nvSpPr>
        <p:spPr>
          <a:xfrm flipH="true" flipV="false" rot="-2375794">
            <a:off x="15046214" y="7161446"/>
            <a:ext cx="1070845" cy="926501"/>
          </a:xfrm>
          <a:custGeom>
            <a:avLst/>
            <a:gdLst/>
            <a:ahLst/>
            <a:cxnLst/>
            <a:rect r="r" b="b" t="t" l="l"/>
            <a:pathLst>
              <a:path h="926501" w="1070845">
                <a:moveTo>
                  <a:pt x="1070845" y="0"/>
                </a:moveTo>
                <a:lnTo>
                  <a:pt x="0" y="0"/>
                </a:lnTo>
                <a:lnTo>
                  <a:pt x="0" y="926501"/>
                </a:lnTo>
                <a:lnTo>
                  <a:pt x="1070845" y="926501"/>
                </a:lnTo>
                <a:lnTo>
                  <a:pt x="107084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-58022" b="-75336"/>
            </a:stretch>
          </a:blipFill>
        </p:spPr>
      </p:sp>
      <p:sp>
        <p:nvSpPr>
          <p:cNvPr name="Freeform 119" id="119"/>
          <p:cNvSpPr/>
          <p:nvPr/>
        </p:nvSpPr>
        <p:spPr>
          <a:xfrm flipH="true" flipV="false" rot="-6877315">
            <a:off x="14421293" y="1956020"/>
            <a:ext cx="1011795" cy="696741"/>
          </a:xfrm>
          <a:custGeom>
            <a:avLst/>
            <a:gdLst/>
            <a:ahLst/>
            <a:cxnLst/>
            <a:rect r="r" b="b" t="t" l="l"/>
            <a:pathLst>
              <a:path h="696741" w="1011795">
                <a:moveTo>
                  <a:pt x="1011795" y="0"/>
                </a:moveTo>
                <a:lnTo>
                  <a:pt x="0" y="0"/>
                </a:lnTo>
                <a:lnTo>
                  <a:pt x="0" y="696741"/>
                </a:lnTo>
                <a:lnTo>
                  <a:pt x="1011795" y="696741"/>
                </a:lnTo>
                <a:lnTo>
                  <a:pt x="1011795" y="0"/>
                </a:lnTo>
                <a:close/>
              </a:path>
            </a:pathLst>
          </a:custGeom>
          <a:blipFill>
            <a:blip r:embed="rId12"/>
            <a:stretch>
              <a:fillRect l="0" t="-62571" r="-193516" b="-197067"/>
            </a:stretch>
          </a:blipFill>
        </p:spPr>
      </p:sp>
      <p:sp>
        <p:nvSpPr>
          <p:cNvPr name="TextBox 120" id="120"/>
          <p:cNvSpPr txBox="true"/>
          <p:nvPr/>
        </p:nvSpPr>
        <p:spPr>
          <a:xfrm rot="0">
            <a:off x="4004722" y="4070364"/>
            <a:ext cx="136475" cy="5645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19"/>
              </a:lnSpc>
              <a:spcBef>
                <a:spcPct val="0"/>
              </a:spcBef>
            </a:pPr>
            <a:r>
              <a:rPr lang="en-US" sz="3079">
                <a:solidFill>
                  <a:srgbClr val="503D36"/>
                </a:solidFill>
                <a:latin typeface="Sniglet"/>
                <a:ea typeface="Sniglet"/>
                <a:cs typeface="Sniglet"/>
                <a:sym typeface="Sniglet"/>
              </a:rPr>
              <a:t>1</a:t>
            </a:r>
          </a:p>
        </p:txBody>
      </p:sp>
      <p:sp>
        <p:nvSpPr>
          <p:cNvPr name="TextBox 121" id="121"/>
          <p:cNvSpPr txBox="true"/>
          <p:nvPr/>
        </p:nvSpPr>
        <p:spPr>
          <a:xfrm rot="0">
            <a:off x="7200308" y="4070364"/>
            <a:ext cx="222498" cy="5645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19"/>
              </a:lnSpc>
              <a:spcBef>
                <a:spcPct val="0"/>
              </a:spcBef>
            </a:pPr>
            <a:r>
              <a:rPr lang="en-US" sz="3079">
                <a:solidFill>
                  <a:srgbClr val="503D36"/>
                </a:solidFill>
                <a:latin typeface="Sniglet"/>
                <a:ea typeface="Sniglet"/>
                <a:cs typeface="Sniglet"/>
                <a:sym typeface="Sniglet"/>
              </a:rPr>
              <a:t>2</a:t>
            </a:r>
          </a:p>
        </p:txBody>
      </p:sp>
      <p:sp>
        <p:nvSpPr>
          <p:cNvPr name="TextBox 122" id="122"/>
          <p:cNvSpPr txBox="true"/>
          <p:nvPr/>
        </p:nvSpPr>
        <p:spPr>
          <a:xfrm rot="0">
            <a:off x="10435928" y="4070364"/>
            <a:ext cx="228451" cy="5645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19"/>
              </a:lnSpc>
              <a:spcBef>
                <a:spcPct val="0"/>
              </a:spcBef>
            </a:pPr>
            <a:r>
              <a:rPr lang="en-US" sz="3079">
                <a:solidFill>
                  <a:srgbClr val="503D36"/>
                </a:solidFill>
                <a:latin typeface="Sniglet"/>
                <a:ea typeface="Sniglet"/>
                <a:cs typeface="Sniglet"/>
                <a:sym typeface="Sniglet"/>
              </a:rPr>
              <a:t>3</a:t>
            </a:r>
          </a:p>
        </p:txBody>
      </p:sp>
      <p:sp>
        <p:nvSpPr>
          <p:cNvPr name="TextBox 123" id="123"/>
          <p:cNvSpPr txBox="true"/>
          <p:nvPr/>
        </p:nvSpPr>
        <p:spPr>
          <a:xfrm rot="0">
            <a:off x="13682562" y="4070364"/>
            <a:ext cx="212378" cy="5645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19"/>
              </a:lnSpc>
              <a:spcBef>
                <a:spcPct val="0"/>
              </a:spcBef>
            </a:pPr>
            <a:r>
              <a:rPr lang="en-US" sz="3079">
                <a:solidFill>
                  <a:srgbClr val="503D36"/>
                </a:solidFill>
                <a:latin typeface="Sniglet"/>
                <a:ea typeface="Sniglet"/>
                <a:cs typeface="Sniglet"/>
                <a:sym typeface="Sniglet"/>
              </a:rPr>
              <a:t>4</a:t>
            </a:r>
          </a:p>
        </p:txBody>
      </p:sp>
      <p:grpSp>
        <p:nvGrpSpPr>
          <p:cNvPr name="Group 124" id="124"/>
          <p:cNvGrpSpPr/>
          <p:nvPr/>
        </p:nvGrpSpPr>
        <p:grpSpPr>
          <a:xfrm rot="0">
            <a:off x="594866" y="1691429"/>
            <a:ext cx="1232729" cy="7134324"/>
            <a:chOff x="0" y="0"/>
            <a:chExt cx="1643639" cy="9512432"/>
          </a:xfrm>
        </p:grpSpPr>
        <p:sp>
          <p:nvSpPr>
            <p:cNvPr name="TextBox 125" id="125"/>
            <p:cNvSpPr txBox="true"/>
            <p:nvPr/>
          </p:nvSpPr>
          <p:spPr>
            <a:xfrm rot="5400000">
              <a:off x="660444" y="-660444"/>
              <a:ext cx="475150" cy="17960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1384"/>
                </a:lnSpc>
              </a:pPr>
              <a:r>
                <a:rPr lang="en-US" sz="8132">
                  <a:solidFill>
                    <a:srgbClr val="503D36"/>
                  </a:solidFill>
                  <a:latin typeface="Sniglet"/>
                  <a:ea typeface="Sniglet"/>
                  <a:cs typeface="Sniglet"/>
                  <a:sym typeface="Sniglet"/>
                </a:rPr>
                <a:t>)</a:t>
              </a:r>
            </a:p>
          </p:txBody>
        </p:sp>
        <p:sp>
          <p:nvSpPr>
            <p:cNvPr name="TextBox 126" id="126"/>
            <p:cNvSpPr txBox="true"/>
            <p:nvPr/>
          </p:nvSpPr>
          <p:spPr>
            <a:xfrm rot="5400000">
              <a:off x="660444" y="469216"/>
              <a:ext cx="475150" cy="17960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1384"/>
                </a:lnSpc>
              </a:pPr>
              <a:r>
                <a:rPr lang="en-US" sz="8132">
                  <a:solidFill>
                    <a:srgbClr val="503D36"/>
                  </a:solidFill>
                  <a:latin typeface="Sniglet"/>
                  <a:ea typeface="Sniglet"/>
                  <a:cs typeface="Sniglet"/>
                  <a:sym typeface="Sniglet"/>
                </a:rPr>
                <a:t>)</a:t>
              </a:r>
            </a:p>
          </p:txBody>
        </p:sp>
        <p:sp>
          <p:nvSpPr>
            <p:cNvPr name="TextBox 127" id="127"/>
            <p:cNvSpPr txBox="true"/>
            <p:nvPr/>
          </p:nvSpPr>
          <p:spPr>
            <a:xfrm rot="5400000">
              <a:off x="660444" y="1598876"/>
              <a:ext cx="475150" cy="17960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1384"/>
                </a:lnSpc>
              </a:pPr>
              <a:r>
                <a:rPr lang="en-US" sz="8132">
                  <a:solidFill>
                    <a:srgbClr val="503D36"/>
                  </a:solidFill>
                  <a:latin typeface="Sniglet"/>
                  <a:ea typeface="Sniglet"/>
                  <a:cs typeface="Sniglet"/>
                  <a:sym typeface="Sniglet"/>
                </a:rPr>
                <a:t>)</a:t>
              </a:r>
            </a:p>
          </p:txBody>
        </p:sp>
        <p:sp>
          <p:nvSpPr>
            <p:cNvPr name="TextBox 128" id="128"/>
            <p:cNvSpPr txBox="true"/>
            <p:nvPr/>
          </p:nvSpPr>
          <p:spPr>
            <a:xfrm rot="5400000">
              <a:off x="660444" y="2728537"/>
              <a:ext cx="475150" cy="17960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1384"/>
                </a:lnSpc>
              </a:pPr>
              <a:r>
                <a:rPr lang="en-US" sz="8132">
                  <a:solidFill>
                    <a:srgbClr val="503D36"/>
                  </a:solidFill>
                  <a:latin typeface="Sniglet"/>
                  <a:ea typeface="Sniglet"/>
                  <a:cs typeface="Sniglet"/>
                  <a:sym typeface="Sniglet"/>
                </a:rPr>
                <a:t>)</a:t>
              </a:r>
            </a:p>
          </p:txBody>
        </p:sp>
        <p:sp>
          <p:nvSpPr>
            <p:cNvPr name="TextBox 129" id="129"/>
            <p:cNvSpPr txBox="true"/>
            <p:nvPr/>
          </p:nvSpPr>
          <p:spPr>
            <a:xfrm rot="5400000">
              <a:off x="660444" y="3858197"/>
              <a:ext cx="475150" cy="17960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1384"/>
                </a:lnSpc>
              </a:pPr>
              <a:r>
                <a:rPr lang="en-US" sz="8132">
                  <a:solidFill>
                    <a:srgbClr val="503D36"/>
                  </a:solidFill>
                  <a:latin typeface="Sniglet"/>
                  <a:ea typeface="Sniglet"/>
                  <a:cs typeface="Sniglet"/>
                  <a:sym typeface="Sniglet"/>
                </a:rPr>
                <a:t>)</a:t>
              </a:r>
            </a:p>
          </p:txBody>
        </p:sp>
        <p:sp>
          <p:nvSpPr>
            <p:cNvPr name="TextBox 130" id="130"/>
            <p:cNvSpPr txBox="true"/>
            <p:nvPr/>
          </p:nvSpPr>
          <p:spPr>
            <a:xfrm rot="5400000">
              <a:off x="660444" y="4987857"/>
              <a:ext cx="475150" cy="17960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1384"/>
                </a:lnSpc>
              </a:pPr>
              <a:r>
                <a:rPr lang="en-US" sz="8132">
                  <a:solidFill>
                    <a:srgbClr val="503D36"/>
                  </a:solidFill>
                  <a:latin typeface="Sniglet"/>
                  <a:ea typeface="Sniglet"/>
                  <a:cs typeface="Sniglet"/>
                  <a:sym typeface="Sniglet"/>
                </a:rPr>
                <a:t>)</a:t>
              </a:r>
            </a:p>
          </p:txBody>
        </p:sp>
        <p:sp>
          <p:nvSpPr>
            <p:cNvPr name="TextBox 131" id="131"/>
            <p:cNvSpPr txBox="true"/>
            <p:nvPr/>
          </p:nvSpPr>
          <p:spPr>
            <a:xfrm rot="5400000">
              <a:off x="660444" y="6117518"/>
              <a:ext cx="475150" cy="17960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1384"/>
                </a:lnSpc>
              </a:pPr>
              <a:r>
                <a:rPr lang="en-US" sz="8132">
                  <a:solidFill>
                    <a:srgbClr val="503D36"/>
                  </a:solidFill>
                  <a:latin typeface="Sniglet"/>
                  <a:ea typeface="Sniglet"/>
                  <a:cs typeface="Sniglet"/>
                  <a:sym typeface="Sniglet"/>
                </a:rPr>
                <a:t>)</a:t>
              </a:r>
            </a:p>
          </p:txBody>
        </p:sp>
        <p:sp>
          <p:nvSpPr>
            <p:cNvPr name="TextBox 132" id="132"/>
            <p:cNvSpPr txBox="true"/>
            <p:nvPr/>
          </p:nvSpPr>
          <p:spPr>
            <a:xfrm rot="5400000">
              <a:off x="660444" y="7247178"/>
              <a:ext cx="475150" cy="17960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1384"/>
                </a:lnSpc>
              </a:pPr>
              <a:r>
                <a:rPr lang="en-US" sz="8132">
                  <a:solidFill>
                    <a:srgbClr val="503D36"/>
                  </a:solidFill>
                  <a:latin typeface="Sniglet"/>
                  <a:ea typeface="Sniglet"/>
                  <a:cs typeface="Sniglet"/>
                  <a:sym typeface="Sniglet"/>
                </a:rPr>
                <a:t>)</a:t>
              </a:r>
            </a:p>
          </p:txBody>
        </p:sp>
        <p:sp>
          <p:nvSpPr>
            <p:cNvPr name="TextBox 133" id="133"/>
            <p:cNvSpPr txBox="true"/>
            <p:nvPr/>
          </p:nvSpPr>
          <p:spPr>
            <a:xfrm rot="5400000">
              <a:off x="660444" y="8376838"/>
              <a:ext cx="475150" cy="17960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1384"/>
                </a:lnSpc>
              </a:pPr>
              <a:r>
                <a:rPr lang="en-US" sz="8132">
                  <a:solidFill>
                    <a:srgbClr val="503D36"/>
                  </a:solidFill>
                  <a:latin typeface="Sniglet"/>
                  <a:ea typeface="Sniglet"/>
                  <a:cs typeface="Sniglet"/>
                  <a:sym typeface="Sniglet"/>
                </a:rPr>
                <a:t>)</a:t>
              </a:r>
            </a:p>
          </p:txBody>
        </p:sp>
      </p:grpSp>
      <p:sp>
        <p:nvSpPr>
          <p:cNvPr name="TextBox 134" id="134"/>
          <p:cNvSpPr txBox="true"/>
          <p:nvPr/>
        </p:nvSpPr>
        <p:spPr>
          <a:xfrm rot="0">
            <a:off x="5455683" y="1646957"/>
            <a:ext cx="7016109" cy="876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959"/>
              </a:lnSpc>
              <a:spcBef>
                <a:spcPct val="0"/>
              </a:spcBef>
            </a:pPr>
            <a:r>
              <a:rPr lang="en-US" sz="5799">
                <a:solidFill>
                  <a:srgbClr val="503D36"/>
                </a:solidFill>
                <a:latin typeface="More Sugar"/>
                <a:ea typeface="More Sugar"/>
                <a:cs typeface="More Sugar"/>
                <a:sym typeface="More Sugar"/>
              </a:rPr>
              <a:t>SIRA SENDE</a:t>
            </a:r>
          </a:p>
        </p:txBody>
      </p:sp>
      <p:sp>
        <p:nvSpPr>
          <p:cNvPr name="TextBox 135" id="135"/>
          <p:cNvSpPr txBox="true"/>
          <p:nvPr/>
        </p:nvSpPr>
        <p:spPr>
          <a:xfrm rot="0">
            <a:off x="5389918" y="2899906"/>
            <a:ext cx="7016109" cy="1000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60"/>
              </a:lnSpc>
              <a:spcBef>
                <a:spcPct val="0"/>
              </a:spcBef>
            </a:pPr>
            <a:r>
              <a:rPr lang="en-US" sz="3300">
                <a:solidFill>
                  <a:srgbClr val="503D36"/>
                </a:solidFill>
                <a:latin typeface="Ahkio"/>
                <a:ea typeface="Ahkio"/>
                <a:cs typeface="Ahkio"/>
                <a:sym typeface="Ahkio"/>
              </a:rPr>
              <a:t>GÖRSELLERE BAK VE İBADETLERE ÖRNEKLER VER.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AF9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393410" y="0"/>
            <a:ext cx="20399600" cy="10287000"/>
            <a:chOff x="0" y="0"/>
            <a:chExt cx="27199466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3716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3483466" y="0"/>
              <a:ext cx="13716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9370499" y="1028700"/>
            <a:ext cx="7888801" cy="8229600"/>
            <a:chOff x="0" y="0"/>
            <a:chExt cx="2077709" cy="216746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077709" cy="2167467"/>
            </a:xfrm>
            <a:custGeom>
              <a:avLst/>
              <a:gdLst/>
              <a:ahLst/>
              <a:cxnLst/>
              <a:rect r="r" b="b" t="t" l="l"/>
              <a:pathLst>
                <a:path h="2167467" w="2077709">
                  <a:moveTo>
                    <a:pt x="50050" y="0"/>
                  </a:moveTo>
                  <a:lnTo>
                    <a:pt x="2027658" y="0"/>
                  </a:lnTo>
                  <a:cubicBezTo>
                    <a:pt x="2055301" y="0"/>
                    <a:pt x="2077709" y="22408"/>
                    <a:pt x="2077709" y="50050"/>
                  </a:cubicBezTo>
                  <a:lnTo>
                    <a:pt x="2077709" y="2117416"/>
                  </a:lnTo>
                  <a:cubicBezTo>
                    <a:pt x="2077709" y="2145058"/>
                    <a:pt x="2055301" y="2167467"/>
                    <a:pt x="2027658" y="2167467"/>
                  </a:cubicBezTo>
                  <a:lnTo>
                    <a:pt x="50050" y="2167467"/>
                  </a:lnTo>
                  <a:cubicBezTo>
                    <a:pt x="36776" y="2167467"/>
                    <a:pt x="24046" y="2162194"/>
                    <a:pt x="14659" y="2152807"/>
                  </a:cubicBezTo>
                  <a:cubicBezTo>
                    <a:pt x="5273" y="2143421"/>
                    <a:pt x="0" y="2130690"/>
                    <a:pt x="0" y="2117416"/>
                  </a:cubicBezTo>
                  <a:lnTo>
                    <a:pt x="0" y="50050"/>
                  </a:lnTo>
                  <a:cubicBezTo>
                    <a:pt x="0" y="22408"/>
                    <a:pt x="22408" y="0"/>
                    <a:pt x="50050" y="0"/>
                  </a:cubicBezTo>
                  <a:close/>
                </a:path>
              </a:pathLst>
            </a:custGeom>
            <a:solidFill>
              <a:srgbClr val="AA917E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28575"/>
              <a:ext cx="2077709" cy="219604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014113" y="1028700"/>
            <a:ext cx="7888801" cy="8338649"/>
            <a:chOff x="0" y="0"/>
            <a:chExt cx="2077709" cy="2196188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077709" cy="2196187"/>
            </a:xfrm>
            <a:custGeom>
              <a:avLst/>
              <a:gdLst/>
              <a:ahLst/>
              <a:cxnLst/>
              <a:rect r="r" b="b" t="t" l="l"/>
              <a:pathLst>
                <a:path h="2196187" w="2077709">
                  <a:moveTo>
                    <a:pt x="50050" y="0"/>
                  </a:moveTo>
                  <a:lnTo>
                    <a:pt x="2027658" y="0"/>
                  </a:lnTo>
                  <a:cubicBezTo>
                    <a:pt x="2055301" y="0"/>
                    <a:pt x="2077709" y="22408"/>
                    <a:pt x="2077709" y="50050"/>
                  </a:cubicBezTo>
                  <a:lnTo>
                    <a:pt x="2077709" y="2146137"/>
                  </a:lnTo>
                  <a:cubicBezTo>
                    <a:pt x="2077709" y="2173779"/>
                    <a:pt x="2055301" y="2196187"/>
                    <a:pt x="2027658" y="2196187"/>
                  </a:cubicBezTo>
                  <a:lnTo>
                    <a:pt x="50050" y="2196187"/>
                  </a:lnTo>
                  <a:cubicBezTo>
                    <a:pt x="36776" y="2196187"/>
                    <a:pt x="24046" y="2190914"/>
                    <a:pt x="14659" y="2181528"/>
                  </a:cubicBezTo>
                  <a:cubicBezTo>
                    <a:pt x="5273" y="2172142"/>
                    <a:pt x="0" y="2159411"/>
                    <a:pt x="0" y="2146137"/>
                  </a:cubicBezTo>
                  <a:lnTo>
                    <a:pt x="0" y="50050"/>
                  </a:lnTo>
                  <a:cubicBezTo>
                    <a:pt x="0" y="22408"/>
                    <a:pt x="22408" y="0"/>
                    <a:pt x="50050" y="0"/>
                  </a:cubicBezTo>
                  <a:close/>
                </a:path>
              </a:pathLst>
            </a:custGeom>
            <a:solidFill>
              <a:srgbClr val="AA917E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28575"/>
              <a:ext cx="2077709" cy="222476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-291588">
            <a:off x="2164248" y="2030373"/>
            <a:ext cx="5588530" cy="6017260"/>
          </a:xfrm>
          <a:custGeom>
            <a:avLst/>
            <a:gdLst/>
            <a:ahLst/>
            <a:cxnLst/>
            <a:rect r="r" b="b" t="t" l="l"/>
            <a:pathLst>
              <a:path h="6017260" w="5588530">
                <a:moveTo>
                  <a:pt x="0" y="0"/>
                </a:moveTo>
                <a:lnTo>
                  <a:pt x="5588530" y="0"/>
                </a:lnTo>
                <a:lnTo>
                  <a:pt x="5588530" y="6017260"/>
                </a:lnTo>
                <a:lnTo>
                  <a:pt x="0" y="60172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10412161" y="1528510"/>
            <a:ext cx="6345467" cy="7229980"/>
            <a:chOff x="0" y="0"/>
            <a:chExt cx="1671234" cy="1904192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671234" cy="1904192"/>
            </a:xfrm>
            <a:custGeom>
              <a:avLst/>
              <a:gdLst/>
              <a:ahLst/>
              <a:cxnLst/>
              <a:rect r="r" b="b" t="t" l="l"/>
              <a:pathLst>
                <a:path h="1904192" w="1671234">
                  <a:moveTo>
                    <a:pt x="62224" y="0"/>
                  </a:moveTo>
                  <a:lnTo>
                    <a:pt x="1609011" y="0"/>
                  </a:lnTo>
                  <a:cubicBezTo>
                    <a:pt x="1643376" y="0"/>
                    <a:pt x="1671234" y="27858"/>
                    <a:pt x="1671234" y="62224"/>
                  </a:cubicBezTo>
                  <a:lnTo>
                    <a:pt x="1671234" y="1841969"/>
                  </a:lnTo>
                  <a:cubicBezTo>
                    <a:pt x="1671234" y="1876334"/>
                    <a:pt x="1643376" y="1904192"/>
                    <a:pt x="1609011" y="1904192"/>
                  </a:cubicBezTo>
                  <a:lnTo>
                    <a:pt x="62224" y="1904192"/>
                  </a:lnTo>
                  <a:cubicBezTo>
                    <a:pt x="27858" y="1904192"/>
                    <a:pt x="0" y="1876334"/>
                    <a:pt x="0" y="1841969"/>
                  </a:cubicBezTo>
                  <a:lnTo>
                    <a:pt x="0" y="62224"/>
                  </a:lnTo>
                  <a:cubicBezTo>
                    <a:pt x="0" y="27858"/>
                    <a:pt x="27858" y="0"/>
                    <a:pt x="62224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825445"/>
              </a:solidFill>
              <a:prstDash val="dash"/>
              <a:round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0" y="-28575"/>
              <a:ext cx="1671234" cy="19327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5" id="15"/>
          <p:cNvSpPr/>
          <p:nvPr/>
        </p:nvSpPr>
        <p:spPr>
          <a:xfrm flipH="false" flipV="false" rot="0">
            <a:off x="8604446" y="1627622"/>
            <a:ext cx="1079108" cy="7365787"/>
          </a:xfrm>
          <a:custGeom>
            <a:avLst/>
            <a:gdLst/>
            <a:ahLst/>
            <a:cxnLst/>
            <a:rect r="r" b="b" t="t" l="l"/>
            <a:pathLst>
              <a:path h="7365787" w="1079108">
                <a:moveTo>
                  <a:pt x="0" y="0"/>
                </a:moveTo>
                <a:lnTo>
                  <a:pt x="1079108" y="0"/>
                </a:lnTo>
                <a:lnTo>
                  <a:pt x="1079108" y="7365787"/>
                </a:lnTo>
                <a:lnTo>
                  <a:pt x="0" y="73657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-56269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5755625" y="5563064"/>
            <a:ext cx="2532375" cy="6390851"/>
          </a:xfrm>
          <a:custGeom>
            <a:avLst/>
            <a:gdLst/>
            <a:ahLst/>
            <a:cxnLst/>
            <a:rect r="r" b="b" t="t" l="l"/>
            <a:pathLst>
              <a:path h="6390851" w="2532375">
                <a:moveTo>
                  <a:pt x="0" y="0"/>
                </a:moveTo>
                <a:lnTo>
                  <a:pt x="2532375" y="0"/>
                </a:lnTo>
                <a:lnTo>
                  <a:pt x="2532375" y="6390852"/>
                </a:lnTo>
                <a:lnTo>
                  <a:pt x="0" y="63908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488925" y="456628"/>
            <a:ext cx="1889686" cy="1843440"/>
          </a:xfrm>
          <a:custGeom>
            <a:avLst/>
            <a:gdLst/>
            <a:ahLst/>
            <a:cxnLst/>
            <a:rect r="r" b="b" t="t" l="l"/>
            <a:pathLst>
              <a:path h="1843440" w="1889686">
                <a:moveTo>
                  <a:pt x="0" y="0"/>
                </a:moveTo>
                <a:lnTo>
                  <a:pt x="1889686" y="0"/>
                </a:lnTo>
                <a:lnTo>
                  <a:pt x="1889686" y="1843440"/>
                </a:lnTo>
                <a:lnTo>
                  <a:pt x="0" y="18434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10997917" y="2311679"/>
            <a:ext cx="5173955" cy="35496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Ahkio"/>
                <a:ea typeface="Ahkio"/>
                <a:cs typeface="Ahkio"/>
                <a:sym typeface="Ahkio"/>
              </a:rPr>
              <a:t>huy, mizaç, karakter vs. anlamlarına gelir. İnsanın iyi ya da kötü olan huylarıdır.</a:t>
            </a:r>
          </a:p>
        </p:txBody>
      </p:sp>
      <p:sp>
        <p:nvSpPr>
          <p:cNvPr name="TextBox 19" id="19"/>
          <p:cNvSpPr txBox="true"/>
          <p:nvPr/>
        </p:nvSpPr>
        <p:spPr>
          <a:xfrm rot="-336527">
            <a:off x="1869264" y="3719151"/>
            <a:ext cx="6386001" cy="25442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416"/>
              </a:lnSpc>
            </a:pPr>
            <a:r>
              <a:rPr lang="en-US" sz="14583">
                <a:solidFill>
                  <a:srgbClr val="000000"/>
                </a:solidFill>
                <a:latin typeface="Ahkio"/>
                <a:ea typeface="Ahkio"/>
                <a:cs typeface="Ahkio"/>
                <a:sym typeface="Ahkio"/>
              </a:rPr>
              <a:t>ahlak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7EFE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393410" y="0"/>
            <a:ext cx="20399600" cy="10287000"/>
            <a:chOff x="0" y="0"/>
            <a:chExt cx="27199466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3716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3483466" y="0"/>
              <a:ext cx="13716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10656418">
            <a:off x="1000169" y="902880"/>
            <a:ext cx="15080543" cy="7722103"/>
            <a:chOff x="0" y="0"/>
            <a:chExt cx="3971830" cy="203380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971830" cy="2033805"/>
            </a:xfrm>
            <a:custGeom>
              <a:avLst/>
              <a:gdLst/>
              <a:ahLst/>
              <a:cxnLst/>
              <a:rect r="r" b="b" t="t" l="l"/>
              <a:pathLst>
                <a:path h="2033805" w="3971830">
                  <a:moveTo>
                    <a:pt x="26182" y="0"/>
                  </a:moveTo>
                  <a:lnTo>
                    <a:pt x="3945648" y="0"/>
                  </a:lnTo>
                  <a:cubicBezTo>
                    <a:pt x="3960108" y="0"/>
                    <a:pt x="3971830" y="11722"/>
                    <a:pt x="3971830" y="26182"/>
                  </a:cubicBezTo>
                  <a:lnTo>
                    <a:pt x="3971830" y="2007623"/>
                  </a:lnTo>
                  <a:cubicBezTo>
                    <a:pt x="3971830" y="2014567"/>
                    <a:pt x="3969072" y="2021226"/>
                    <a:pt x="3964162" y="2026136"/>
                  </a:cubicBezTo>
                  <a:cubicBezTo>
                    <a:pt x="3959251" y="2031047"/>
                    <a:pt x="3952592" y="2033805"/>
                    <a:pt x="3945648" y="2033805"/>
                  </a:cubicBezTo>
                  <a:lnTo>
                    <a:pt x="26182" y="2033805"/>
                  </a:lnTo>
                  <a:cubicBezTo>
                    <a:pt x="19238" y="2033805"/>
                    <a:pt x="12579" y="2031047"/>
                    <a:pt x="7669" y="2026136"/>
                  </a:cubicBezTo>
                  <a:cubicBezTo>
                    <a:pt x="2758" y="2021226"/>
                    <a:pt x="0" y="2014567"/>
                    <a:pt x="0" y="2007623"/>
                  </a:cubicBezTo>
                  <a:lnTo>
                    <a:pt x="0" y="26182"/>
                  </a:lnTo>
                  <a:cubicBezTo>
                    <a:pt x="0" y="19238"/>
                    <a:pt x="2758" y="12579"/>
                    <a:pt x="7669" y="7669"/>
                  </a:cubicBezTo>
                  <a:cubicBezTo>
                    <a:pt x="12579" y="2758"/>
                    <a:pt x="19238" y="0"/>
                    <a:pt x="26182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47625"/>
              <a:ext cx="3971830" cy="208143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10656418">
            <a:off x="16394250" y="457670"/>
            <a:ext cx="5310462" cy="7722103"/>
            <a:chOff x="0" y="0"/>
            <a:chExt cx="1398640" cy="2033805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398640" cy="2033805"/>
            </a:xfrm>
            <a:custGeom>
              <a:avLst/>
              <a:gdLst/>
              <a:ahLst/>
              <a:cxnLst/>
              <a:rect r="r" b="b" t="t" l="l"/>
              <a:pathLst>
                <a:path h="2033805" w="1398640">
                  <a:moveTo>
                    <a:pt x="74351" y="0"/>
                  </a:moveTo>
                  <a:lnTo>
                    <a:pt x="1324289" y="0"/>
                  </a:lnTo>
                  <a:cubicBezTo>
                    <a:pt x="1344008" y="0"/>
                    <a:pt x="1362920" y="7833"/>
                    <a:pt x="1376863" y="21777"/>
                  </a:cubicBezTo>
                  <a:cubicBezTo>
                    <a:pt x="1390807" y="35720"/>
                    <a:pt x="1398640" y="54632"/>
                    <a:pt x="1398640" y="74351"/>
                  </a:cubicBezTo>
                  <a:lnTo>
                    <a:pt x="1398640" y="1959454"/>
                  </a:lnTo>
                  <a:cubicBezTo>
                    <a:pt x="1398640" y="1979173"/>
                    <a:pt x="1390807" y="1998085"/>
                    <a:pt x="1376863" y="2012028"/>
                  </a:cubicBezTo>
                  <a:cubicBezTo>
                    <a:pt x="1362920" y="2025971"/>
                    <a:pt x="1344008" y="2033805"/>
                    <a:pt x="1324289" y="2033805"/>
                  </a:cubicBezTo>
                  <a:lnTo>
                    <a:pt x="74351" y="2033805"/>
                  </a:lnTo>
                  <a:cubicBezTo>
                    <a:pt x="54632" y="2033805"/>
                    <a:pt x="35720" y="2025971"/>
                    <a:pt x="21777" y="2012028"/>
                  </a:cubicBezTo>
                  <a:cubicBezTo>
                    <a:pt x="7833" y="1998085"/>
                    <a:pt x="0" y="1979173"/>
                    <a:pt x="0" y="1959454"/>
                  </a:cubicBezTo>
                  <a:lnTo>
                    <a:pt x="0" y="74351"/>
                  </a:lnTo>
                  <a:cubicBezTo>
                    <a:pt x="0" y="54632"/>
                    <a:pt x="7833" y="35720"/>
                    <a:pt x="21777" y="21777"/>
                  </a:cubicBezTo>
                  <a:cubicBezTo>
                    <a:pt x="35720" y="7833"/>
                    <a:pt x="54632" y="0"/>
                    <a:pt x="74351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28575"/>
              <a:ext cx="1398640" cy="206238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10675089">
            <a:off x="15664256" y="993865"/>
            <a:ext cx="1142189" cy="6649712"/>
          </a:xfrm>
          <a:custGeom>
            <a:avLst/>
            <a:gdLst/>
            <a:ahLst/>
            <a:cxnLst/>
            <a:rect r="r" b="b" t="t" l="l"/>
            <a:pathLst>
              <a:path h="6649712" w="1142189">
                <a:moveTo>
                  <a:pt x="0" y="0"/>
                </a:moveTo>
                <a:lnTo>
                  <a:pt x="1142189" y="0"/>
                </a:lnTo>
                <a:lnTo>
                  <a:pt x="1142189" y="6649712"/>
                </a:lnTo>
                <a:lnTo>
                  <a:pt x="0" y="66497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-83216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-149877">
            <a:off x="1820159" y="1534067"/>
            <a:ext cx="13237751" cy="6613591"/>
            <a:chOff x="0" y="0"/>
            <a:chExt cx="3486486" cy="1741851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3486486" cy="1741851"/>
            </a:xfrm>
            <a:custGeom>
              <a:avLst/>
              <a:gdLst/>
              <a:ahLst/>
              <a:cxnLst/>
              <a:rect r="r" b="b" t="t" l="l"/>
              <a:pathLst>
                <a:path h="1741851" w="3486486">
                  <a:moveTo>
                    <a:pt x="29827" y="0"/>
                  </a:moveTo>
                  <a:lnTo>
                    <a:pt x="3456660" y="0"/>
                  </a:lnTo>
                  <a:cubicBezTo>
                    <a:pt x="3473132" y="0"/>
                    <a:pt x="3486486" y="13354"/>
                    <a:pt x="3486486" y="29827"/>
                  </a:cubicBezTo>
                  <a:lnTo>
                    <a:pt x="3486486" y="1712024"/>
                  </a:lnTo>
                  <a:cubicBezTo>
                    <a:pt x="3486486" y="1719935"/>
                    <a:pt x="3483344" y="1727521"/>
                    <a:pt x="3477750" y="1733115"/>
                  </a:cubicBezTo>
                  <a:cubicBezTo>
                    <a:pt x="3472156" y="1738709"/>
                    <a:pt x="3464570" y="1741851"/>
                    <a:pt x="3456660" y="1741851"/>
                  </a:cubicBezTo>
                  <a:lnTo>
                    <a:pt x="29827" y="1741851"/>
                  </a:lnTo>
                  <a:cubicBezTo>
                    <a:pt x="13354" y="1741851"/>
                    <a:pt x="0" y="1728497"/>
                    <a:pt x="0" y="1712024"/>
                  </a:cubicBezTo>
                  <a:lnTo>
                    <a:pt x="0" y="29827"/>
                  </a:lnTo>
                  <a:cubicBezTo>
                    <a:pt x="0" y="13354"/>
                    <a:pt x="13354" y="0"/>
                    <a:pt x="29827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C79179"/>
              </a:solidFill>
              <a:prstDash val="dash"/>
              <a:round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0" y="-47625"/>
              <a:ext cx="3486486" cy="178947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5" id="15"/>
          <p:cNvSpPr/>
          <p:nvPr/>
        </p:nvSpPr>
        <p:spPr>
          <a:xfrm flipH="false" flipV="false" rot="-157607">
            <a:off x="5025563" y="2187346"/>
            <a:ext cx="6332438" cy="1542812"/>
          </a:xfrm>
          <a:custGeom>
            <a:avLst/>
            <a:gdLst/>
            <a:ahLst/>
            <a:cxnLst/>
            <a:rect r="r" b="b" t="t" l="l"/>
            <a:pathLst>
              <a:path h="1542812" w="6332438">
                <a:moveTo>
                  <a:pt x="0" y="0"/>
                </a:moveTo>
                <a:lnTo>
                  <a:pt x="6332438" y="0"/>
                </a:lnTo>
                <a:lnTo>
                  <a:pt x="6332438" y="1542812"/>
                </a:lnTo>
                <a:lnTo>
                  <a:pt x="0" y="15428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4180709" y="4655483"/>
            <a:ext cx="453658" cy="471946"/>
          </a:xfrm>
          <a:custGeom>
            <a:avLst/>
            <a:gdLst/>
            <a:ahLst/>
            <a:cxnLst/>
            <a:rect r="r" b="b" t="t" l="l"/>
            <a:pathLst>
              <a:path h="471946" w="453658">
                <a:moveTo>
                  <a:pt x="0" y="0"/>
                </a:moveTo>
                <a:lnTo>
                  <a:pt x="453658" y="0"/>
                </a:lnTo>
                <a:lnTo>
                  <a:pt x="453658" y="471947"/>
                </a:lnTo>
                <a:lnTo>
                  <a:pt x="0" y="4719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4233734" y="6219769"/>
            <a:ext cx="453658" cy="471946"/>
          </a:xfrm>
          <a:custGeom>
            <a:avLst/>
            <a:gdLst/>
            <a:ahLst/>
            <a:cxnLst/>
            <a:rect r="r" b="b" t="t" l="l"/>
            <a:pathLst>
              <a:path h="471946" w="453658">
                <a:moveTo>
                  <a:pt x="0" y="0"/>
                </a:moveTo>
                <a:lnTo>
                  <a:pt x="453658" y="0"/>
                </a:lnTo>
                <a:lnTo>
                  <a:pt x="453658" y="471946"/>
                </a:lnTo>
                <a:lnTo>
                  <a:pt x="0" y="47194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337683" y="6455742"/>
            <a:ext cx="3562676" cy="3406809"/>
          </a:xfrm>
          <a:custGeom>
            <a:avLst/>
            <a:gdLst/>
            <a:ahLst/>
            <a:cxnLst/>
            <a:rect r="r" b="b" t="t" l="l"/>
            <a:pathLst>
              <a:path h="3406809" w="3562676">
                <a:moveTo>
                  <a:pt x="0" y="0"/>
                </a:moveTo>
                <a:lnTo>
                  <a:pt x="3562676" y="0"/>
                </a:lnTo>
                <a:lnTo>
                  <a:pt x="3562676" y="3406809"/>
                </a:lnTo>
                <a:lnTo>
                  <a:pt x="0" y="340680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2207979">
            <a:off x="14260440" y="287270"/>
            <a:ext cx="3949821" cy="2503199"/>
          </a:xfrm>
          <a:custGeom>
            <a:avLst/>
            <a:gdLst/>
            <a:ahLst/>
            <a:cxnLst/>
            <a:rect r="r" b="b" t="t" l="l"/>
            <a:pathLst>
              <a:path h="2503199" w="3949821">
                <a:moveTo>
                  <a:pt x="0" y="0"/>
                </a:moveTo>
                <a:lnTo>
                  <a:pt x="3949821" y="0"/>
                </a:lnTo>
                <a:lnTo>
                  <a:pt x="3949821" y="2503199"/>
                </a:lnTo>
                <a:lnTo>
                  <a:pt x="0" y="250319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-150212">
            <a:off x="4248029" y="2506328"/>
            <a:ext cx="7535466" cy="876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5600" spc="901">
                <a:solidFill>
                  <a:srgbClr val="000000"/>
                </a:solidFill>
                <a:latin typeface="Ahkio"/>
                <a:ea typeface="Ahkio"/>
                <a:cs typeface="Ahkio"/>
                <a:sym typeface="Ahkio"/>
              </a:rPr>
              <a:t>NOTLAR</a:t>
            </a:r>
          </a:p>
        </p:txBody>
      </p:sp>
      <p:sp>
        <p:nvSpPr>
          <p:cNvPr name="TextBox 21" id="21"/>
          <p:cNvSpPr txBox="true"/>
          <p:nvPr/>
        </p:nvSpPr>
        <p:spPr>
          <a:xfrm rot="-139881">
            <a:off x="4999523" y="4565399"/>
            <a:ext cx="7378678" cy="615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99"/>
              </a:lnSpc>
              <a:spcBef>
                <a:spcPct val="0"/>
              </a:spcBef>
            </a:pPr>
            <a:r>
              <a:rPr lang="en-US" sz="3499">
                <a:solidFill>
                  <a:srgbClr val="000000"/>
                </a:solidFill>
                <a:latin typeface="Ahkio"/>
                <a:ea typeface="Ahkio"/>
                <a:cs typeface="Ahkio"/>
                <a:sym typeface="Ahkio"/>
              </a:rPr>
              <a:t>İslam dini güzel ahlakı  yerleştirmeye çalışır.</a:t>
            </a:r>
          </a:p>
        </p:txBody>
      </p:sp>
      <p:sp>
        <p:nvSpPr>
          <p:cNvPr name="TextBox 22" id="22"/>
          <p:cNvSpPr txBox="true"/>
          <p:nvPr/>
        </p:nvSpPr>
        <p:spPr>
          <a:xfrm rot="-139881">
            <a:off x="4989255" y="5649639"/>
            <a:ext cx="7378678" cy="1235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99"/>
              </a:lnSpc>
              <a:spcBef>
                <a:spcPct val="0"/>
              </a:spcBef>
            </a:pPr>
            <a:r>
              <a:rPr lang="en-US" sz="3499">
                <a:solidFill>
                  <a:srgbClr val="000000"/>
                </a:solidFill>
                <a:latin typeface="Ahkio"/>
                <a:ea typeface="Ahkio"/>
                <a:cs typeface="Ahkio"/>
                <a:sym typeface="Ahkio"/>
              </a:rPr>
              <a:t>İslam dini bireyi ve toplumu kötü davranışardan uzaklaştırmaya çalışır.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137278" y="-1738810"/>
            <a:ext cx="8854449" cy="8854449"/>
          </a:xfrm>
          <a:custGeom>
            <a:avLst/>
            <a:gdLst/>
            <a:ahLst/>
            <a:cxnLst/>
            <a:rect r="r" b="b" t="t" l="l"/>
            <a:pathLst>
              <a:path h="8854449" w="8854449">
                <a:moveTo>
                  <a:pt x="0" y="0"/>
                </a:moveTo>
                <a:lnTo>
                  <a:pt x="8854449" y="0"/>
                </a:lnTo>
                <a:lnTo>
                  <a:pt x="8854449" y="8854449"/>
                </a:lnTo>
                <a:lnTo>
                  <a:pt x="0" y="88544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3160948" y="5733880"/>
            <a:ext cx="8854449" cy="8854449"/>
          </a:xfrm>
          <a:custGeom>
            <a:avLst/>
            <a:gdLst/>
            <a:ahLst/>
            <a:cxnLst/>
            <a:rect r="r" b="b" t="t" l="l"/>
            <a:pathLst>
              <a:path h="8854449" w="8854449">
                <a:moveTo>
                  <a:pt x="0" y="0"/>
                </a:moveTo>
                <a:lnTo>
                  <a:pt x="8854449" y="0"/>
                </a:lnTo>
                <a:lnTo>
                  <a:pt x="8854449" y="8854449"/>
                </a:lnTo>
                <a:lnTo>
                  <a:pt x="0" y="88544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7259300" y="-161397"/>
            <a:ext cx="1518330" cy="1518330"/>
          </a:xfrm>
          <a:custGeom>
            <a:avLst/>
            <a:gdLst/>
            <a:ahLst/>
            <a:cxnLst/>
            <a:rect r="r" b="b" t="t" l="l"/>
            <a:pathLst>
              <a:path h="1518330" w="1518330">
                <a:moveTo>
                  <a:pt x="0" y="0"/>
                </a:moveTo>
                <a:lnTo>
                  <a:pt x="1518330" y="0"/>
                </a:lnTo>
                <a:lnTo>
                  <a:pt x="1518330" y="1518330"/>
                </a:lnTo>
                <a:lnTo>
                  <a:pt x="0" y="15183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2279521" y="9091148"/>
            <a:ext cx="7627596" cy="4919799"/>
          </a:xfrm>
          <a:custGeom>
            <a:avLst/>
            <a:gdLst/>
            <a:ahLst/>
            <a:cxnLst/>
            <a:rect r="r" b="b" t="t" l="l"/>
            <a:pathLst>
              <a:path h="4919799" w="7627596">
                <a:moveTo>
                  <a:pt x="0" y="0"/>
                </a:moveTo>
                <a:lnTo>
                  <a:pt x="7627596" y="0"/>
                </a:lnTo>
                <a:lnTo>
                  <a:pt x="7627596" y="4919799"/>
                </a:lnTo>
                <a:lnTo>
                  <a:pt x="0" y="49197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564502" y="449963"/>
            <a:ext cx="1518330" cy="1518330"/>
          </a:xfrm>
          <a:custGeom>
            <a:avLst/>
            <a:gdLst/>
            <a:ahLst/>
            <a:cxnLst/>
            <a:rect r="r" b="b" t="t" l="l"/>
            <a:pathLst>
              <a:path h="1518330" w="1518330">
                <a:moveTo>
                  <a:pt x="0" y="0"/>
                </a:moveTo>
                <a:lnTo>
                  <a:pt x="1518330" y="0"/>
                </a:lnTo>
                <a:lnTo>
                  <a:pt x="1518330" y="1518330"/>
                </a:lnTo>
                <a:lnTo>
                  <a:pt x="0" y="15183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6769670" y="1968293"/>
            <a:ext cx="1518330" cy="1518330"/>
          </a:xfrm>
          <a:custGeom>
            <a:avLst/>
            <a:gdLst/>
            <a:ahLst/>
            <a:cxnLst/>
            <a:rect r="r" b="b" t="t" l="l"/>
            <a:pathLst>
              <a:path h="1518330" w="1518330">
                <a:moveTo>
                  <a:pt x="0" y="0"/>
                </a:moveTo>
                <a:lnTo>
                  <a:pt x="1518330" y="0"/>
                </a:lnTo>
                <a:lnTo>
                  <a:pt x="1518330" y="1518331"/>
                </a:lnTo>
                <a:lnTo>
                  <a:pt x="0" y="15183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7974837" y="3486624"/>
            <a:ext cx="1518330" cy="1518330"/>
          </a:xfrm>
          <a:custGeom>
            <a:avLst/>
            <a:gdLst/>
            <a:ahLst/>
            <a:cxnLst/>
            <a:rect r="r" b="b" t="t" l="l"/>
            <a:pathLst>
              <a:path h="1518330" w="1518330">
                <a:moveTo>
                  <a:pt x="0" y="0"/>
                </a:moveTo>
                <a:lnTo>
                  <a:pt x="1518331" y="0"/>
                </a:lnTo>
                <a:lnTo>
                  <a:pt x="1518331" y="1518330"/>
                </a:lnTo>
                <a:lnTo>
                  <a:pt x="0" y="15183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865197" y="0"/>
            <a:ext cx="1518330" cy="1518330"/>
          </a:xfrm>
          <a:custGeom>
            <a:avLst/>
            <a:gdLst/>
            <a:ahLst/>
            <a:cxnLst/>
            <a:rect r="r" b="b" t="t" l="l"/>
            <a:pathLst>
              <a:path h="1518330" w="1518330">
                <a:moveTo>
                  <a:pt x="0" y="0"/>
                </a:moveTo>
                <a:lnTo>
                  <a:pt x="1518330" y="0"/>
                </a:lnTo>
                <a:lnTo>
                  <a:pt x="1518330" y="1518330"/>
                </a:lnTo>
                <a:lnTo>
                  <a:pt x="0" y="15183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4569163" y="2113843"/>
            <a:ext cx="1518330" cy="1518330"/>
          </a:xfrm>
          <a:custGeom>
            <a:avLst/>
            <a:gdLst/>
            <a:ahLst/>
            <a:cxnLst/>
            <a:rect r="r" b="b" t="t" l="l"/>
            <a:pathLst>
              <a:path h="1518330" w="1518330">
                <a:moveTo>
                  <a:pt x="0" y="0"/>
                </a:moveTo>
                <a:lnTo>
                  <a:pt x="1518330" y="0"/>
                </a:lnTo>
                <a:lnTo>
                  <a:pt x="1518330" y="1518331"/>
                </a:lnTo>
                <a:lnTo>
                  <a:pt x="0" y="15183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842874" y="3823290"/>
            <a:ext cx="1518330" cy="1518330"/>
          </a:xfrm>
          <a:custGeom>
            <a:avLst/>
            <a:gdLst/>
            <a:ahLst/>
            <a:cxnLst/>
            <a:rect r="r" b="b" t="t" l="l"/>
            <a:pathLst>
              <a:path h="1518330" w="1518330">
                <a:moveTo>
                  <a:pt x="0" y="0"/>
                </a:moveTo>
                <a:lnTo>
                  <a:pt x="1518330" y="0"/>
                </a:lnTo>
                <a:lnTo>
                  <a:pt x="1518330" y="1518330"/>
                </a:lnTo>
                <a:lnTo>
                  <a:pt x="0" y="15183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0136299" y="5143500"/>
            <a:ext cx="7392536" cy="4795908"/>
          </a:xfrm>
          <a:custGeom>
            <a:avLst/>
            <a:gdLst/>
            <a:ahLst/>
            <a:cxnLst/>
            <a:rect r="r" b="b" t="t" l="l"/>
            <a:pathLst>
              <a:path h="4795908" w="7392536">
                <a:moveTo>
                  <a:pt x="0" y="0"/>
                </a:moveTo>
                <a:lnTo>
                  <a:pt x="7392536" y="0"/>
                </a:lnTo>
                <a:lnTo>
                  <a:pt x="7392536" y="4795908"/>
                </a:lnTo>
                <a:lnTo>
                  <a:pt x="0" y="479590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028700" y="1219200"/>
            <a:ext cx="11653119" cy="13182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874"/>
              </a:lnSpc>
            </a:pPr>
            <a:r>
              <a:rPr lang="en-US" b="true" sz="9874">
                <a:solidFill>
                  <a:srgbClr val="78919D"/>
                </a:solidFill>
                <a:latin typeface="Neue Einstellung Bold"/>
                <a:ea typeface="Neue Einstellung Bold"/>
                <a:cs typeface="Neue Einstellung Bold"/>
                <a:sym typeface="Neue Einstellung Bold"/>
              </a:rPr>
              <a:t>İÇİNDEKİLER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28700" y="3109890"/>
            <a:ext cx="8638749" cy="37692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7656"/>
              </a:lnSpc>
            </a:pPr>
            <a:r>
              <a:rPr lang="en-US" b="true" sz="3300" spc="-234">
                <a:solidFill>
                  <a:srgbClr val="859EAB"/>
                </a:solidFill>
                <a:latin typeface="Neue Einstellung Bold"/>
                <a:ea typeface="Neue Einstellung Bold"/>
                <a:cs typeface="Neue Einstellung Bold"/>
                <a:sym typeface="Neue Einstellung Bold"/>
              </a:rPr>
              <a:t>3.1. KUR’AN-I KERIM’IN İÇ DÜZENI</a:t>
            </a:r>
          </a:p>
          <a:p>
            <a:pPr algn="just">
              <a:lnSpc>
                <a:spcPts val="7656"/>
              </a:lnSpc>
            </a:pPr>
            <a:r>
              <a:rPr lang="en-US" b="true" sz="3300" spc="-234">
                <a:solidFill>
                  <a:srgbClr val="78919D"/>
                </a:solidFill>
                <a:latin typeface="Neue Einstellung Bold"/>
                <a:ea typeface="Neue Einstellung Bold"/>
                <a:cs typeface="Neue Einstellung Bold"/>
                <a:sym typeface="Neue Einstellung Bold"/>
              </a:rPr>
              <a:t> 3.2. KUR’AN-I KERIM’IN TEMEL ÖZELLIKLERI</a:t>
            </a:r>
          </a:p>
          <a:p>
            <a:pPr algn="just">
              <a:lnSpc>
                <a:spcPts val="7656"/>
              </a:lnSpc>
            </a:pPr>
            <a:r>
              <a:rPr lang="en-US" b="true" sz="3300" spc="-234">
                <a:solidFill>
                  <a:srgbClr val="78919D"/>
                </a:solidFill>
                <a:latin typeface="Neue Einstellung Bold"/>
                <a:ea typeface="Neue Einstellung Bold"/>
                <a:cs typeface="Neue Einstellung Bold"/>
                <a:sym typeface="Neue Einstellung Bold"/>
              </a:rPr>
              <a:t> </a:t>
            </a:r>
            <a:r>
              <a:rPr lang="en-US" b="true" sz="3300" spc="-234">
                <a:solidFill>
                  <a:srgbClr val="FF3131"/>
                </a:solidFill>
                <a:latin typeface="Neue Einstellung Bold"/>
                <a:ea typeface="Neue Einstellung Bold"/>
                <a:cs typeface="Neue Einstellung Bold"/>
                <a:sym typeface="Neue Einstellung Bold"/>
              </a:rPr>
              <a:t>3.3. KUR’AN-I KERIM’IN ANA KONULARI </a:t>
            </a:r>
          </a:p>
          <a:p>
            <a:pPr algn="just">
              <a:lnSpc>
                <a:spcPts val="7656"/>
              </a:lnSpc>
            </a:pPr>
            <a:r>
              <a:rPr lang="en-US" b="true" sz="3300" spc="-234">
                <a:solidFill>
                  <a:srgbClr val="78919D"/>
                </a:solidFill>
                <a:latin typeface="Neue Einstellung Bold"/>
                <a:ea typeface="Neue Einstellung Bold"/>
                <a:cs typeface="Neue Einstellung Bold"/>
                <a:sym typeface="Neue Einstellung Bold"/>
              </a:rPr>
              <a:t>3.4. BIR SURE ÖĞRENIYORUM: KEVSER SURESI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28700" y="7535975"/>
            <a:ext cx="5675515" cy="4789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804"/>
              </a:lnSpc>
            </a:pPr>
            <a:r>
              <a:rPr lang="en-US" b="true" sz="2717" spc="-192">
                <a:solidFill>
                  <a:srgbClr val="78919D"/>
                </a:solidFill>
                <a:latin typeface="Ahkio Bold"/>
                <a:ea typeface="Ahkio Bold"/>
                <a:cs typeface="Ahkio Bold"/>
                <a:sym typeface="Ahkio Bold"/>
              </a:rPr>
              <a:t>@BİLGEDİNAKADEMİ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74544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661541" y="1467015"/>
            <a:ext cx="1224776" cy="7134324"/>
            <a:chOff x="0" y="0"/>
            <a:chExt cx="1633035" cy="9512432"/>
          </a:xfrm>
        </p:grpSpPr>
        <p:sp>
          <p:nvSpPr>
            <p:cNvPr name="TextBox 3" id="3"/>
            <p:cNvSpPr txBox="true"/>
            <p:nvPr/>
          </p:nvSpPr>
          <p:spPr>
            <a:xfrm rot="-5400000">
              <a:off x="502742" y="6122820"/>
              <a:ext cx="475150" cy="178543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1242"/>
                </a:lnSpc>
              </a:pPr>
              <a:r>
                <a:rPr lang="en-US" b="true" sz="8030">
                  <a:solidFill>
                    <a:srgbClr val="74544D"/>
                  </a:solidFill>
                  <a:latin typeface="Neue Einstellung Bold"/>
                  <a:ea typeface="Neue Einstellung Bold"/>
                  <a:cs typeface="Neue Einstellung Bold"/>
                  <a:sym typeface="Neue Einstellung Bold"/>
                </a:rPr>
                <a:t>)</a:t>
              </a:r>
            </a:p>
          </p:txBody>
        </p:sp>
        <p:sp>
          <p:nvSpPr>
            <p:cNvPr name="TextBox 4" id="4"/>
            <p:cNvSpPr txBox="true"/>
            <p:nvPr/>
          </p:nvSpPr>
          <p:spPr>
            <a:xfrm rot="-5400000">
              <a:off x="502742" y="-655142"/>
              <a:ext cx="475150" cy="178543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1242"/>
                </a:lnSpc>
              </a:pPr>
              <a:r>
                <a:rPr lang="en-US" b="true" sz="8030">
                  <a:solidFill>
                    <a:srgbClr val="74544D"/>
                  </a:solidFill>
                  <a:latin typeface="Neue Einstellung Bold"/>
                  <a:ea typeface="Neue Einstellung Bold"/>
                  <a:cs typeface="Neue Einstellung Bold"/>
                  <a:sym typeface="Neue Einstellung Bold"/>
                </a:rPr>
                <a:t>)</a:t>
              </a:r>
            </a:p>
          </p:txBody>
        </p:sp>
        <p:sp>
          <p:nvSpPr>
            <p:cNvPr name="TextBox 5" id="5"/>
            <p:cNvSpPr txBox="true"/>
            <p:nvPr/>
          </p:nvSpPr>
          <p:spPr>
            <a:xfrm rot="-5400000">
              <a:off x="502742" y="474518"/>
              <a:ext cx="475150" cy="178543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1242"/>
                </a:lnSpc>
              </a:pPr>
              <a:r>
                <a:rPr lang="en-US" b="true" sz="8030">
                  <a:solidFill>
                    <a:srgbClr val="74544D"/>
                  </a:solidFill>
                  <a:latin typeface="Neue Einstellung Bold"/>
                  <a:ea typeface="Neue Einstellung Bold"/>
                  <a:cs typeface="Neue Einstellung Bold"/>
                  <a:sym typeface="Neue Einstellung Bold"/>
                </a:rPr>
                <a:t>)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-5400000">
              <a:off x="502742" y="1604178"/>
              <a:ext cx="475150" cy="178543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1242"/>
                </a:lnSpc>
              </a:pPr>
              <a:r>
                <a:rPr lang="en-US" b="true" sz="8030">
                  <a:solidFill>
                    <a:srgbClr val="74544D"/>
                  </a:solidFill>
                  <a:latin typeface="Neue Einstellung Bold"/>
                  <a:ea typeface="Neue Einstellung Bold"/>
                  <a:cs typeface="Neue Einstellung Bold"/>
                  <a:sym typeface="Neue Einstellung Bold"/>
                </a:rPr>
                <a:t>)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-5400000">
              <a:off x="502742" y="2733839"/>
              <a:ext cx="475150" cy="178543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1242"/>
                </a:lnSpc>
              </a:pPr>
              <a:r>
                <a:rPr lang="en-US" b="true" sz="8030">
                  <a:solidFill>
                    <a:srgbClr val="74544D"/>
                  </a:solidFill>
                  <a:latin typeface="Neue Einstellung Bold"/>
                  <a:ea typeface="Neue Einstellung Bold"/>
                  <a:cs typeface="Neue Einstellung Bold"/>
                  <a:sym typeface="Neue Einstellung Bold"/>
                </a:rPr>
                <a:t>)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-5400000">
              <a:off x="502742" y="3863499"/>
              <a:ext cx="475150" cy="178543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1242"/>
                </a:lnSpc>
              </a:pPr>
              <a:r>
                <a:rPr lang="en-US" b="true" sz="8030">
                  <a:solidFill>
                    <a:srgbClr val="74544D"/>
                  </a:solidFill>
                  <a:latin typeface="Neue Einstellung Bold"/>
                  <a:ea typeface="Neue Einstellung Bold"/>
                  <a:cs typeface="Neue Einstellung Bold"/>
                  <a:sym typeface="Neue Einstellung Bold"/>
                </a:rPr>
                <a:t>)</a:t>
              </a:r>
            </a:p>
          </p:txBody>
        </p:sp>
        <p:sp>
          <p:nvSpPr>
            <p:cNvPr name="TextBox 9" id="9"/>
            <p:cNvSpPr txBox="true"/>
            <p:nvPr/>
          </p:nvSpPr>
          <p:spPr>
            <a:xfrm rot="-5400000">
              <a:off x="502742" y="4993159"/>
              <a:ext cx="475150" cy="178543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1242"/>
                </a:lnSpc>
              </a:pPr>
              <a:r>
                <a:rPr lang="en-US" b="true" sz="8030">
                  <a:solidFill>
                    <a:srgbClr val="74544D"/>
                  </a:solidFill>
                  <a:latin typeface="Neue Einstellung Bold"/>
                  <a:ea typeface="Neue Einstellung Bold"/>
                  <a:cs typeface="Neue Einstellung Bold"/>
                  <a:sym typeface="Neue Einstellung Bold"/>
                </a:rPr>
                <a:t>)</a:t>
              </a:r>
            </a:p>
          </p:txBody>
        </p:sp>
        <p:sp>
          <p:nvSpPr>
            <p:cNvPr name="TextBox 10" id="10"/>
            <p:cNvSpPr txBox="true"/>
            <p:nvPr/>
          </p:nvSpPr>
          <p:spPr>
            <a:xfrm rot="-5400000">
              <a:off x="502742" y="7252480"/>
              <a:ext cx="475150" cy="178543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1242"/>
                </a:lnSpc>
              </a:pPr>
              <a:r>
                <a:rPr lang="en-US" b="true" sz="8030">
                  <a:solidFill>
                    <a:srgbClr val="74544D"/>
                  </a:solidFill>
                  <a:latin typeface="Neue Einstellung Bold"/>
                  <a:ea typeface="Neue Einstellung Bold"/>
                  <a:cs typeface="Neue Einstellung Bold"/>
                  <a:sym typeface="Neue Einstellung Bold"/>
                </a:rPr>
                <a:t>)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-5400000">
              <a:off x="502742" y="8382140"/>
              <a:ext cx="475150" cy="178543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1242"/>
                </a:lnSpc>
              </a:pPr>
              <a:r>
                <a:rPr lang="en-US" b="true" sz="8030">
                  <a:solidFill>
                    <a:srgbClr val="74544D"/>
                  </a:solidFill>
                  <a:latin typeface="Neue Einstellung Bold"/>
                  <a:ea typeface="Neue Einstellung Bold"/>
                  <a:cs typeface="Neue Einstellung Bold"/>
                  <a:sym typeface="Neue Einstellung Bold"/>
                </a:rPr>
                <a:t>)</a:t>
              </a: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0">
            <a:off x="1028700" y="9347332"/>
            <a:ext cx="15613811" cy="751415"/>
          </a:xfrm>
          <a:custGeom>
            <a:avLst/>
            <a:gdLst/>
            <a:ahLst/>
            <a:cxnLst/>
            <a:rect r="r" b="b" t="t" l="l"/>
            <a:pathLst>
              <a:path h="751415" w="15613811">
                <a:moveTo>
                  <a:pt x="0" y="0"/>
                </a:moveTo>
                <a:lnTo>
                  <a:pt x="15613811" y="0"/>
                </a:lnTo>
                <a:lnTo>
                  <a:pt x="15613811" y="751415"/>
                </a:lnTo>
                <a:lnTo>
                  <a:pt x="0" y="7514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15164201" y="2618086"/>
            <a:ext cx="2279617" cy="1191585"/>
            <a:chOff x="0" y="0"/>
            <a:chExt cx="3039489" cy="1588780"/>
          </a:xfrm>
        </p:grpSpPr>
        <p:grpSp>
          <p:nvGrpSpPr>
            <p:cNvPr name="Group 14" id="14"/>
            <p:cNvGrpSpPr/>
            <p:nvPr/>
          </p:nvGrpSpPr>
          <p:grpSpPr>
            <a:xfrm rot="0">
              <a:off x="0" y="0"/>
              <a:ext cx="3039489" cy="1588780"/>
              <a:chOff x="0" y="0"/>
              <a:chExt cx="620810" cy="324506"/>
            </a:xfrm>
          </p:grpSpPr>
          <p:sp>
            <p:nvSpPr>
              <p:cNvPr name="Freeform 15" id="15"/>
              <p:cNvSpPr/>
              <p:nvPr/>
            </p:nvSpPr>
            <p:spPr>
              <a:xfrm flipH="false" flipV="false" rot="0">
                <a:off x="0" y="0"/>
                <a:ext cx="620810" cy="324506"/>
              </a:xfrm>
              <a:custGeom>
                <a:avLst/>
                <a:gdLst/>
                <a:ahLst/>
                <a:cxnLst/>
                <a:rect r="r" b="b" t="t" l="l"/>
                <a:pathLst>
                  <a:path h="324506" w="620810">
                    <a:moveTo>
                      <a:pt x="84904" y="0"/>
                    </a:moveTo>
                    <a:lnTo>
                      <a:pt x="535907" y="0"/>
                    </a:lnTo>
                    <a:cubicBezTo>
                      <a:pt x="558424" y="0"/>
                      <a:pt x="580020" y="8945"/>
                      <a:pt x="595943" y="24868"/>
                    </a:cubicBezTo>
                    <a:cubicBezTo>
                      <a:pt x="611865" y="40790"/>
                      <a:pt x="620810" y="62386"/>
                      <a:pt x="620810" y="84904"/>
                    </a:cubicBezTo>
                    <a:lnTo>
                      <a:pt x="620810" y="239602"/>
                    </a:lnTo>
                    <a:cubicBezTo>
                      <a:pt x="620810" y="262120"/>
                      <a:pt x="611865" y="283715"/>
                      <a:pt x="595943" y="299638"/>
                    </a:cubicBezTo>
                    <a:cubicBezTo>
                      <a:pt x="580020" y="315560"/>
                      <a:pt x="558424" y="324506"/>
                      <a:pt x="535907" y="324506"/>
                    </a:cubicBezTo>
                    <a:lnTo>
                      <a:pt x="84904" y="324506"/>
                    </a:lnTo>
                    <a:cubicBezTo>
                      <a:pt x="62386" y="324506"/>
                      <a:pt x="40790" y="315560"/>
                      <a:pt x="24868" y="299638"/>
                    </a:cubicBezTo>
                    <a:cubicBezTo>
                      <a:pt x="8945" y="283715"/>
                      <a:pt x="0" y="262120"/>
                      <a:pt x="0" y="239602"/>
                    </a:cubicBezTo>
                    <a:lnTo>
                      <a:pt x="0" y="84904"/>
                    </a:lnTo>
                    <a:cubicBezTo>
                      <a:pt x="0" y="62386"/>
                      <a:pt x="8945" y="40790"/>
                      <a:pt x="24868" y="24868"/>
                    </a:cubicBezTo>
                    <a:cubicBezTo>
                      <a:pt x="40790" y="8945"/>
                      <a:pt x="62386" y="0"/>
                      <a:pt x="84904" y="0"/>
                    </a:cubicBezTo>
                    <a:close/>
                  </a:path>
                </a:pathLst>
              </a:custGeom>
              <a:solidFill>
                <a:srgbClr val="74544D"/>
              </a:solidFill>
            </p:spPr>
          </p:sp>
          <p:sp>
            <p:nvSpPr>
              <p:cNvPr name="TextBox 16" id="16"/>
              <p:cNvSpPr txBox="true"/>
              <p:nvPr/>
            </p:nvSpPr>
            <p:spPr>
              <a:xfrm>
                <a:off x="0" y="-38100"/>
                <a:ext cx="620810" cy="362606"/>
              </a:xfrm>
              <a:prstGeom prst="rect">
                <a:avLst/>
              </a:prstGeom>
            </p:spPr>
            <p:txBody>
              <a:bodyPr anchor="ctr" rtlCol="false" tIns="51986" lIns="51986" bIns="51986" rIns="51986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17" id="17"/>
            <p:cNvGrpSpPr/>
            <p:nvPr/>
          </p:nvGrpSpPr>
          <p:grpSpPr>
            <a:xfrm rot="0">
              <a:off x="1234950" y="117213"/>
              <a:ext cx="1688828" cy="1354354"/>
              <a:chOff x="0" y="0"/>
              <a:chExt cx="344940" cy="276625"/>
            </a:xfrm>
          </p:grpSpPr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0"/>
                <a:ext cx="344940" cy="276625"/>
              </a:xfrm>
              <a:custGeom>
                <a:avLst/>
                <a:gdLst/>
                <a:ahLst/>
                <a:cxnLst/>
                <a:rect r="r" b="b" t="t" l="l"/>
                <a:pathLst>
                  <a:path h="276625" w="344940">
                    <a:moveTo>
                      <a:pt x="122245" y="0"/>
                    </a:moveTo>
                    <a:lnTo>
                      <a:pt x="222695" y="0"/>
                    </a:lnTo>
                    <a:cubicBezTo>
                      <a:pt x="290209" y="0"/>
                      <a:pt x="344940" y="54731"/>
                      <a:pt x="344940" y="122245"/>
                    </a:cubicBezTo>
                    <a:lnTo>
                      <a:pt x="344940" y="154379"/>
                    </a:lnTo>
                    <a:cubicBezTo>
                      <a:pt x="344940" y="221893"/>
                      <a:pt x="290209" y="276625"/>
                      <a:pt x="222695" y="276625"/>
                    </a:cubicBezTo>
                    <a:lnTo>
                      <a:pt x="122245" y="276625"/>
                    </a:lnTo>
                    <a:cubicBezTo>
                      <a:pt x="54731" y="276625"/>
                      <a:pt x="0" y="221893"/>
                      <a:pt x="0" y="154379"/>
                    </a:cubicBezTo>
                    <a:lnTo>
                      <a:pt x="0" y="122245"/>
                    </a:lnTo>
                    <a:cubicBezTo>
                      <a:pt x="0" y="54731"/>
                      <a:pt x="54731" y="0"/>
                      <a:pt x="122245" y="0"/>
                    </a:cubicBezTo>
                    <a:close/>
                  </a:path>
                </a:pathLst>
              </a:custGeom>
              <a:solidFill>
                <a:srgbClr val="74544D"/>
              </a:solidFill>
              <a:ln w="28575" cap="sq">
                <a:solidFill>
                  <a:srgbClr val="FCF4E8"/>
                </a:solidFill>
                <a:prstDash val="lgDash"/>
                <a:miter/>
              </a:ln>
            </p:spPr>
          </p:sp>
          <p:sp>
            <p:nvSpPr>
              <p:cNvPr name="TextBox 19" id="19"/>
              <p:cNvSpPr txBox="true"/>
              <p:nvPr/>
            </p:nvSpPr>
            <p:spPr>
              <a:xfrm>
                <a:off x="0" y="-38100"/>
                <a:ext cx="344940" cy="314725"/>
              </a:xfrm>
              <a:prstGeom prst="rect">
                <a:avLst/>
              </a:prstGeom>
            </p:spPr>
            <p:txBody>
              <a:bodyPr anchor="ctr" rtlCol="false" tIns="51986" lIns="51986" bIns="51986" rIns="51986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</p:grpSp>
      <p:grpSp>
        <p:nvGrpSpPr>
          <p:cNvPr name="Group 20" id="20"/>
          <p:cNvGrpSpPr/>
          <p:nvPr/>
        </p:nvGrpSpPr>
        <p:grpSpPr>
          <a:xfrm rot="0">
            <a:off x="15164201" y="3904500"/>
            <a:ext cx="2279617" cy="1191585"/>
            <a:chOff x="0" y="0"/>
            <a:chExt cx="3039489" cy="1588780"/>
          </a:xfrm>
        </p:grpSpPr>
        <p:grpSp>
          <p:nvGrpSpPr>
            <p:cNvPr name="Group 21" id="21"/>
            <p:cNvGrpSpPr/>
            <p:nvPr/>
          </p:nvGrpSpPr>
          <p:grpSpPr>
            <a:xfrm rot="0">
              <a:off x="0" y="0"/>
              <a:ext cx="3039489" cy="1588780"/>
              <a:chOff x="0" y="0"/>
              <a:chExt cx="620810" cy="324506"/>
            </a:xfrm>
          </p:grpSpPr>
          <p:sp>
            <p:nvSpPr>
              <p:cNvPr name="Freeform 22" id="22"/>
              <p:cNvSpPr/>
              <p:nvPr/>
            </p:nvSpPr>
            <p:spPr>
              <a:xfrm flipH="false" flipV="false" rot="0">
                <a:off x="0" y="0"/>
                <a:ext cx="620810" cy="324506"/>
              </a:xfrm>
              <a:custGeom>
                <a:avLst/>
                <a:gdLst/>
                <a:ahLst/>
                <a:cxnLst/>
                <a:rect r="r" b="b" t="t" l="l"/>
                <a:pathLst>
                  <a:path h="324506" w="620810">
                    <a:moveTo>
                      <a:pt x="84904" y="0"/>
                    </a:moveTo>
                    <a:lnTo>
                      <a:pt x="535907" y="0"/>
                    </a:lnTo>
                    <a:cubicBezTo>
                      <a:pt x="558424" y="0"/>
                      <a:pt x="580020" y="8945"/>
                      <a:pt x="595943" y="24868"/>
                    </a:cubicBezTo>
                    <a:cubicBezTo>
                      <a:pt x="611865" y="40790"/>
                      <a:pt x="620810" y="62386"/>
                      <a:pt x="620810" y="84904"/>
                    </a:cubicBezTo>
                    <a:lnTo>
                      <a:pt x="620810" y="239602"/>
                    </a:lnTo>
                    <a:cubicBezTo>
                      <a:pt x="620810" y="262120"/>
                      <a:pt x="611865" y="283715"/>
                      <a:pt x="595943" y="299638"/>
                    </a:cubicBezTo>
                    <a:cubicBezTo>
                      <a:pt x="580020" y="315560"/>
                      <a:pt x="558424" y="324506"/>
                      <a:pt x="535907" y="324506"/>
                    </a:cubicBezTo>
                    <a:lnTo>
                      <a:pt x="84904" y="324506"/>
                    </a:lnTo>
                    <a:cubicBezTo>
                      <a:pt x="62386" y="324506"/>
                      <a:pt x="40790" y="315560"/>
                      <a:pt x="24868" y="299638"/>
                    </a:cubicBezTo>
                    <a:cubicBezTo>
                      <a:pt x="8945" y="283715"/>
                      <a:pt x="0" y="262120"/>
                      <a:pt x="0" y="239602"/>
                    </a:cubicBezTo>
                    <a:lnTo>
                      <a:pt x="0" y="84904"/>
                    </a:lnTo>
                    <a:cubicBezTo>
                      <a:pt x="0" y="62386"/>
                      <a:pt x="8945" y="40790"/>
                      <a:pt x="24868" y="24868"/>
                    </a:cubicBezTo>
                    <a:cubicBezTo>
                      <a:pt x="40790" y="8945"/>
                      <a:pt x="62386" y="0"/>
                      <a:pt x="84904" y="0"/>
                    </a:cubicBezTo>
                    <a:close/>
                  </a:path>
                </a:pathLst>
              </a:custGeom>
              <a:solidFill>
                <a:srgbClr val="ECB394"/>
              </a:solidFill>
            </p:spPr>
          </p:sp>
          <p:sp>
            <p:nvSpPr>
              <p:cNvPr name="TextBox 23" id="23"/>
              <p:cNvSpPr txBox="true"/>
              <p:nvPr/>
            </p:nvSpPr>
            <p:spPr>
              <a:xfrm>
                <a:off x="0" y="-38100"/>
                <a:ext cx="620810" cy="362606"/>
              </a:xfrm>
              <a:prstGeom prst="rect">
                <a:avLst/>
              </a:prstGeom>
            </p:spPr>
            <p:txBody>
              <a:bodyPr anchor="ctr" rtlCol="false" tIns="51986" lIns="51986" bIns="51986" rIns="51986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24" id="24"/>
            <p:cNvGrpSpPr/>
            <p:nvPr/>
          </p:nvGrpSpPr>
          <p:grpSpPr>
            <a:xfrm rot="0">
              <a:off x="1234950" y="117213"/>
              <a:ext cx="1688828" cy="1354354"/>
              <a:chOff x="0" y="0"/>
              <a:chExt cx="344940" cy="276625"/>
            </a:xfrm>
          </p:grpSpPr>
          <p:sp>
            <p:nvSpPr>
              <p:cNvPr name="Freeform 25" id="25"/>
              <p:cNvSpPr/>
              <p:nvPr/>
            </p:nvSpPr>
            <p:spPr>
              <a:xfrm flipH="false" flipV="false" rot="0">
                <a:off x="0" y="0"/>
                <a:ext cx="344940" cy="276625"/>
              </a:xfrm>
              <a:custGeom>
                <a:avLst/>
                <a:gdLst/>
                <a:ahLst/>
                <a:cxnLst/>
                <a:rect r="r" b="b" t="t" l="l"/>
                <a:pathLst>
                  <a:path h="276625" w="344940">
                    <a:moveTo>
                      <a:pt x="122245" y="0"/>
                    </a:moveTo>
                    <a:lnTo>
                      <a:pt x="222695" y="0"/>
                    </a:lnTo>
                    <a:cubicBezTo>
                      <a:pt x="290209" y="0"/>
                      <a:pt x="344940" y="54731"/>
                      <a:pt x="344940" y="122245"/>
                    </a:cubicBezTo>
                    <a:lnTo>
                      <a:pt x="344940" y="154379"/>
                    </a:lnTo>
                    <a:cubicBezTo>
                      <a:pt x="344940" y="221893"/>
                      <a:pt x="290209" y="276625"/>
                      <a:pt x="222695" y="276625"/>
                    </a:cubicBezTo>
                    <a:lnTo>
                      <a:pt x="122245" y="276625"/>
                    </a:lnTo>
                    <a:cubicBezTo>
                      <a:pt x="54731" y="276625"/>
                      <a:pt x="0" y="221893"/>
                      <a:pt x="0" y="154379"/>
                    </a:cubicBezTo>
                    <a:lnTo>
                      <a:pt x="0" y="122245"/>
                    </a:lnTo>
                    <a:cubicBezTo>
                      <a:pt x="0" y="54731"/>
                      <a:pt x="54731" y="0"/>
                      <a:pt x="122245" y="0"/>
                    </a:cubicBezTo>
                    <a:close/>
                  </a:path>
                </a:pathLst>
              </a:custGeom>
              <a:solidFill>
                <a:srgbClr val="ECB394"/>
              </a:solidFill>
              <a:ln w="28575" cap="sq">
                <a:solidFill>
                  <a:srgbClr val="FCF4E8"/>
                </a:solidFill>
                <a:prstDash val="lgDash"/>
                <a:miter/>
              </a:ln>
            </p:spPr>
          </p:sp>
          <p:sp>
            <p:nvSpPr>
              <p:cNvPr name="TextBox 26" id="26"/>
              <p:cNvSpPr txBox="true"/>
              <p:nvPr/>
            </p:nvSpPr>
            <p:spPr>
              <a:xfrm>
                <a:off x="0" y="-38100"/>
                <a:ext cx="344940" cy="314725"/>
              </a:xfrm>
              <a:prstGeom prst="rect">
                <a:avLst/>
              </a:prstGeom>
            </p:spPr>
            <p:txBody>
              <a:bodyPr anchor="ctr" rtlCol="false" tIns="51986" lIns="51986" bIns="51986" rIns="51986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</p:grpSp>
      <p:grpSp>
        <p:nvGrpSpPr>
          <p:cNvPr name="Group 27" id="27"/>
          <p:cNvGrpSpPr/>
          <p:nvPr/>
        </p:nvGrpSpPr>
        <p:grpSpPr>
          <a:xfrm rot="0">
            <a:off x="15164201" y="5190915"/>
            <a:ext cx="2279617" cy="1191585"/>
            <a:chOff x="0" y="0"/>
            <a:chExt cx="3039489" cy="1588780"/>
          </a:xfrm>
        </p:grpSpPr>
        <p:grpSp>
          <p:nvGrpSpPr>
            <p:cNvPr name="Group 28" id="28"/>
            <p:cNvGrpSpPr/>
            <p:nvPr/>
          </p:nvGrpSpPr>
          <p:grpSpPr>
            <a:xfrm rot="0">
              <a:off x="0" y="0"/>
              <a:ext cx="3039489" cy="1588780"/>
              <a:chOff x="0" y="0"/>
              <a:chExt cx="620810" cy="324506"/>
            </a:xfrm>
          </p:grpSpPr>
          <p:sp>
            <p:nvSpPr>
              <p:cNvPr name="Freeform 29" id="29"/>
              <p:cNvSpPr/>
              <p:nvPr/>
            </p:nvSpPr>
            <p:spPr>
              <a:xfrm flipH="false" flipV="false" rot="0">
                <a:off x="0" y="0"/>
                <a:ext cx="620810" cy="324506"/>
              </a:xfrm>
              <a:custGeom>
                <a:avLst/>
                <a:gdLst/>
                <a:ahLst/>
                <a:cxnLst/>
                <a:rect r="r" b="b" t="t" l="l"/>
                <a:pathLst>
                  <a:path h="324506" w="620810">
                    <a:moveTo>
                      <a:pt x="84904" y="0"/>
                    </a:moveTo>
                    <a:lnTo>
                      <a:pt x="535907" y="0"/>
                    </a:lnTo>
                    <a:cubicBezTo>
                      <a:pt x="558424" y="0"/>
                      <a:pt x="580020" y="8945"/>
                      <a:pt x="595943" y="24868"/>
                    </a:cubicBezTo>
                    <a:cubicBezTo>
                      <a:pt x="611865" y="40790"/>
                      <a:pt x="620810" y="62386"/>
                      <a:pt x="620810" y="84904"/>
                    </a:cubicBezTo>
                    <a:lnTo>
                      <a:pt x="620810" y="239602"/>
                    </a:lnTo>
                    <a:cubicBezTo>
                      <a:pt x="620810" y="262120"/>
                      <a:pt x="611865" y="283715"/>
                      <a:pt x="595943" y="299638"/>
                    </a:cubicBezTo>
                    <a:cubicBezTo>
                      <a:pt x="580020" y="315560"/>
                      <a:pt x="558424" y="324506"/>
                      <a:pt x="535907" y="324506"/>
                    </a:cubicBezTo>
                    <a:lnTo>
                      <a:pt x="84904" y="324506"/>
                    </a:lnTo>
                    <a:cubicBezTo>
                      <a:pt x="62386" y="324506"/>
                      <a:pt x="40790" y="315560"/>
                      <a:pt x="24868" y="299638"/>
                    </a:cubicBezTo>
                    <a:cubicBezTo>
                      <a:pt x="8945" y="283715"/>
                      <a:pt x="0" y="262120"/>
                      <a:pt x="0" y="239602"/>
                    </a:cubicBezTo>
                    <a:lnTo>
                      <a:pt x="0" y="84904"/>
                    </a:lnTo>
                    <a:cubicBezTo>
                      <a:pt x="0" y="62386"/>
                      <a:pt x="8945" y="40790"/>
                      <a:pt x="24868" y="24868"/>
                    </a:cubicBezTo>
                    <a:cubicBezTo>
                      <a:pt x="40790" y="8945"/>
                      <a:pt x="62386" y="0"/>
                      <a:pt x="84904" y="0"/>
                    </a:cubicBezTo>
                    <a:close/>
                  </a:path>
                </a:pathLst>
              </a:custGeom>
              <a:solidFill>
                <a:srgbClr val="74544D"/>
              </a:solidFill>
            </p:spPr>
          </p:sp>
          <p:sp>
            <p:nvSpPr>
              <p:cNvPr name="TextBox 30" id="30"/>
              <p:cNvSpPr txBox="true"/>
              <p:nvPr/>
            </p:nvSpPr>
            <p:spPr>
              <a:xfrm>
                <a:off x="0" y="-38100"/>
                <a:ext cx="620810" cy="362606"/>
              </a:xfrm>
              <a:prstGeom prst="rect">
                <a:avLst/>
              </a:prstGeom>
            </p:spPr>
            <p:txBody>
              <a:bodyPr anchor="ctr" rtlCol="false" tIns="51986" lIns="51986" bIns="51986" rIns="51986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31" id="31"/>
            <p:cNvGrpSpPr/>
            <p:nvPr/>
          </p:nvGrpSpPr>
          <p:grpSpPr>
            <a:xfrm rot="0">
              <a:off x="1234950" y="117213"/>
              <a:ext cx="1688828" cy="1354354"/>
              <a:chOff x="0" y="0"/>
              <a:chExt cx="344940" cy="276625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0" y="0"/>
                <a:ext cx="344940" cy="276625"/>
              </a:xfrm>
              <a:custGeom>
                <a:avLst/>
                <a:gdLst/>
                <a:ahLst/>
                <a:cxnLst/>
                <a:rect r="r" b="b" t="t" l="l"/>
                <a:pathLst>
                  <a:path h="276625" w="344940">
                    <a:moveTo>
                      <a:pt x="122245" y="0"/>
                    </a:moveTo>
                    <a:lnTo>
                      <a:pt x="222695" y="0"/>
                    </a:lnTo>
                    <a:cubicBezTo>
                      <a:pt x="290209" y="0"/>
                      <a:pt x="344940" y="54731"/>
                      <a:pt x="344940" y="122245"/>
                    </a:cubicBezTo>
                    <a:lnTo>
                      <a:pt x="344940" y="154379"/>
                    </a:lnTo>
                    <a:cubicBezTo>
                      <a:pt x="344940" y="221893"/>
                      <a:pt x="290209" y="276625"/>
                      <a:pt x="222695" y="276625"/>
                    </a:cubicBezTo>
                    <a:lnTo>
                      <a:pt x="122245" y="276625"/>
                    </a:lnTo>
                    <a:cubicBezTo>
                      <a:pt x="54731" y="276625"/>
                      <a:pt x="0" y="221893"/>
                      <a:pt x="0" y="154379"/>
                    </a:cubicBezTo>
                    <a:lnTo>
                      <a:pt x="0" y="122245"/>
                    </a:lnTo>
                    <a:cubicBezTo>
                      <a:pt x="0" y="54731"/>
                      <a:pt x="54731" y="0"/>
                      <a:pt x="122245" y="0"/>
                    </a:cubicBezTo>
                    <a:close/>
                  </a:path>
                </a:pathLst>
              </a:custGeom>
              <a:solidFill>
                <a:srgbClr val="74544D"/>
              </a:solidFill>
              <a:ln w="28575" cap="sq">
                <a:solidFill>
                  <a:srgbClr val="FCF4E8"/>
                </a:solidFill>
                <a:prstDash val="lgDash"/>
                <a:miter/>
              </a:ln>
            </p:spPr>
          </p:sp>
          <p:sp>
            <p:nvSpPr>
              <p:cNvPr name="TextBox 33" id="33"/>
              <p:cNvSpPr txBox="true"/>
              <p:nvPr/>
            </p:nvSpPr>
            <p:spPr>
              <a:xfrm>
                <a:off x="0" y="-38100"/>
                <a:ext cx="344940" cy="314725"/>
              </a:xfrm>
              <a:prstGeom prst="rect">
                <a:avLst/>
              </a:prstGeom>
            </p:spPr>
            <p:txBody>
              <a:bodyPr anchor="ctr" rtlCol="false" tIns="51986" lIns="51986" bIns="51986" rIns="51986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</p:grpSp>
      <p:grpSp>
        <p:nvGrpSpPr>
          <p:cNvPr name="Group 34" id="34"/>
          <p:cNvGrpSpPr/>
          <p:nvPr/>
        </p:nvGrpSpPr>
        <p:grpSpPr>
          <a:xfrm rot="0">
            <a:off x="15164201" y="6477329"/>
            <a:ext cx="2279617" cy="1191585"/>
            <a:chOff x="0" y="0"/>
            <a:chExt cx="3039489" cy="1588780"/>
          </a:xfrm>
        </p:grpSpPr>
        <p:grpSp>
          <p:nvGrpSpPr>
            <p:cNvPr name="Group 35" id="35"/>
            <p:cNvGrpSpPr/>
            <p:nvPr/>
          </p:nvGrpSpPr>
          <p:grpSpPr>
            <a:xfrm rot="0">
              <a:off x="0" y="0"/>
              <a:ext cx="3039489" cy="1588780"/>
              <a:chOff x="0" y="0"/>
              <a:chExt cx="620810" cy="324506"/>
            </a:xfrm>
          </p:grpSpPr>
          <p:sp>
            <p:nvSpPr>
              <p:cNvPr name="Freeform 36" id="36"/>
              <p:cNvSpPr/>
              <p:nvPr/>
            </p:nvSpPr>
            <p:spPr>
              <a:xfrm flipH="false" flipV="false" rot="0">
                <a:off x="0" y="0"/>
                <a:ext cx="620810" cy="324506"/>
              </a:xfrm>
              <a:custGeom>
                <a:avLst/>
                <a:gdLst/>
                <a:ahLst/>
                <a:cxnLst/>
                <a:rect r="r" b="b" t="t" l="l"/>
                <a:pathLst>
                  <a:path h="324506" w="620810">
                    <a:moveTo>
                      <a:pt x="84904" y="0"/>
                    </a:moveTo>
                    <a:lnTo>
                      <a:pt x="535907" y="0"/>
                    </a:lnTo>
                    <a:cubicBezTo>
                      <a:pt x="558424" y="0"/>
                      <a:pt x="580020" y="8945"/>
                      <a:pt x="595943" y="24868"/>
                    </a:cubicBezTo>
                    <a:cubicBezTo>
                      <a:pt x="611865" y="40790"/>
                      <a:pt x="620810" y="62386"/>
                      <a:pt x="620810" y="84904"/>
                    </a:cubicBezTo>
                    <a:lnTo>
                      <a:pt x="620810" y="239602"/>
                    </a:lnTo>
                    <a:cubicBezTo>
                      <a:pt x="620810" y="262120"/>
                      <a:pt x="611865" y="283715"/>
                      <a:pt x="595943" y="299638"/>
                    </a:cubicBezTo>
                    <a:cubicBezTo>
                      <a:pt x="580020" y="315560"/>
                      <a:pt x="558424" y="324506"/>
                      <a:pt x="535907" y="324506"/>
                    </a:cubicBezTo>
                    <a:lnTo>
                      <a:pt x="84904" y="324506"/>
                    </a:lnTo>
                    <a:cubicBezTo>
                      <a:pt x="62386" y="324506"/>
                      <a:pt x="40790" y="315560"/>
                      <a:pt x="24868" y="299638"/>
                    </a:cubicBezTo>
                    <a:cubicBezTo>
                      <a:pt x="8945" y="283715"/>
                      <a:pt x="0" y="262120"/>
                      <a:pt x="0" y="239602"/>
                    </a:cubicBezTo>
                    <a:lnTo>
                      <a:pt x="0" y="84904"/>
                    </a:lnTo>
                    <a:cubicBezTo>
                      <a:pt x="0" y="62386"/>
                      <a:pt x="8945" y="40790"/>
                      <a:pt x="24868" y="24868"/>
                    </a:cubicBezTo>
                    <a:cubicBezTo>
                      <a:pt x="40790" y="8945"/>
                      <a:pt x="62386" y="0"/>
                      <a:pt x="84904" y="0"/>
                    </a:cubicBezTo>
                    <a:close/>
                  </a:path>
                </a:pathLst>
              </a:custGeom>
              <a:solidFill>
                <a:srgbClr val="74544D"/>
              </a:solidFill>
            </p:spPr>
          </p:sp>
          <p:sp>
            <p:nvSpPr>
              <p:cNvPr name="TextBox 37" id="37"/>
              <p:cNvSpPr txBox="true"/>
              <p:nvPr/>
            </p:nvSpPr>
            <p:spPr>
              <a:xfrm>
                <a:off x="0" y="-38100"/>
                <a:ext cx="620810" cy="362606"/>
              </a:xfrm>
              <a:prstGeom prst="rect">
                <a:avLst/>
              </a:prstGeom>
            </p:spPr>
            <p:txBody>
              <a:bodyPr anchor="ctr" rtlCol="false" tIns="51986" lIns="51986" bIns="51986" rIns="51986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38" id="38"/>
            <p:cNvGrpSpPr/>
            <p:nvPr/>
          </p:nvGrpSpPr>
          <p:grpSpPr>
            <a:xfrm rot="0">
              <a:off x="1234950" y="117213"/>
              <a:ext cx="1688828" cy="1354354"/>
              <a:chOff x="0" y="0"/>
              <a:chExt cx="344940" cy="276625"/>
            </a:xfrm>
          </p:grpSpPr>
          <p:sp>
            <p:nvSpPr>
              <p:cNvPr name="Freeform 39" id="39"/>
              <p:cNvSpPr/>
              <p:nvPr/>
            </p:nvSpPr>
            <p:spPr>
              <a:xfrm flipH="false" flipV="false" rot="0">
                <a:off x="0" y="0"/>
                <a:ext cx="344940" cy="276625"/>
              </a:xfrm>
              <a:custGeom>
                <a:avLst/>
                <a:gdLst/>
                <a:ahLst/>
                <a:cxnLst/>
                <a:rect r="r" b="b" t="t" l="l"/>
                <a:pathLst>
                  <a:path h="276625" w="344940">
                    <a:moveTo>
                      <a:pt x="122245" y="0"/>
                    </a:moveTo>
                    <a:lnTo>
                      <a:pt x="222695" y="0"/>
                    </a:lnTo>
                    <a:cubicBezTo>
                      <a:pt x="290209" y="0"/>
                      <a:pt x="344940" y="54731"/>
                      <a:pt x="344940" y="122245"/>
                    </a:cubicBezTo>
                    <a:lnTo>
                      <a:pt x="344940" y="154379"/>
                    </a:lnTo>
                    <a:cubicBezTo>
                      <a:pt x="344940" y="221893"/>
                      <a:pt x="290209" y="276625"/>
                      <a:pt x="222695" y="276625"/>
                    </a:cubicBezTo>
                    <a:lnTo>
                      <a:pt x="122245" y="276625"/>
                    </a:lnTo>
                    <a:cubicBezTo>
                      <a:pt x="54731" y="276625"/>
                      <a:pt x="0" y="221893"/>
                      <a:pt x="0" y="154379"/>
                    </a:cubicBezTo>
                    <a:lnTo>
                      <a:pt x="0" y="122245"/>
                    </a:lnTo>
                    <a:cubicBezTo>
                      <a:pt x="0" y="54731"/>
                      <a:pt x="54731" y="0"/>
                      <a:pt x="122245" y="0"/>
                    </a:cubicBezTo>
                    <a:close/>
                  </a:path>
                </a:pathLst>
              </a:custGeom>
              <a:solidFill>
                <a:srgbClr val="74544D"/>
              </a:solidFill>
              <a:ln w="28575" cap="sq">
                <a:solidFill>
                  <a:srgbClr val="FCF4E8"/>
                </a:solidFill>
                <a:prstDash val="lgDash"/>
                <a:miter/>
              </a:ln>
            </p:spPr>
          </p:sp>
          <p:sp>
            <p:nvSpPr>
              <p:cNvPr name="TextBox 40" id="40"/>
              <p:cNvSpPr txBox="true"/>
              <p:nvPr/>
            </p:nvSpPr>
            <p:spPr>
              <a:xfrm>
                <a:off x="0" y="-38100"/>
                <a:ext cx="344940" cy="314725"/>
              </a:xfrm>
              <a:prstGeom prst="rect">
                <a:avLst/>
              </a:prstGeom>
            </p:spPr>
            <p:txBody>
              <a:bodyPr anchor="ctr" rtlCol="false" tIns="51986" lIns="51986" bIns="51986" rIns="51986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</p:grpSp>
      <p:grpSp>
        <p:nvGrpSpPr>
          <p:cNvPr name="Group 41" id="41"/>
          <p:cNvGrpSpPr/>
          <p:nvPr/>
        </p:nvGrpSpPr>
        <p:grpSpPr>
          <a:xfrm rot="0">
            <a:off x="15164201" y="7763743"/>
            <a:ext cx="2279617" cy="1191585"/>
            <a:chOff x="0" y="0"/>
            <a:chExt cx="3039489" cy="1588780"/>
          </a:xfrm>
        </p:grpSpPr>
        <p:grpSp>
          <p:nvGrpSpPr>
            <p:cNvPr name="Group 42" id="42"/>
            <p:cNvGrpSpPr/>
            <p:nvPr/>
          </p:nvGrpSpPr>
          <p:grpSpPr>
            <a:xfrm rot="0">
              <a:off x="0" y="0"/>
              <a:ext cx="3039489" cy="1588780"/>
              <a:chOff x="0" y="0"/>
              <a:chExt cx="620810" cy="324506"/>
            </a:xfrm>
          </p:grpSpPr>
          <p:sp>
            <p:nvSpPr>
              <p:cNvPr name="Freeform 43" id="43"/>
              <p:cNvSpPr/>
              <p:nvPr/>
            </p:nvSpPr>
            <p:spPr>
              <a:xfrm flipH="false" flipV="false" rot="0">
                <a:off x="0" y="0"/>
                <a:ext cx="620810" cy="324506"/>
              </a:xfrm>
              <a:custGeom>
                <a:avLst/>
                <a:gdLst/>
                <a:ahLst/>
                <a:cxnLst/>
                <a:rect r="r" b="b" t="t" l="l"/>
                <a:pathLst>
                  <a:path h="324506" w="620810">
                    <a:moveTo>
                      <a:pt x="84904" y="0"/>
                    </a:moveTo>
                    <a:lnTo>
                      <a:pt x="535907" y="0"/>
                    </a:lnTo>
                    <a:cubicBezTo>
                      <a:pt x="558424" y="0"/>
                      <a:pt x="580020" y="8945"/>
                      <a:pt x="595943" y="24868"/>
                    </a:cubicBezTo>
                    <a:cubicBezTo>
                      <a:pt x="611865" y="40790"/>
                      <a:pt x="620810" y="62386"/>
                      <a:pt x="620810" y="84904"/>
                    </a:cubicBezTo>
                    <a:lnTo>
                      <a:pt x="620810" y="239602"/>
                    </a:lnTo>
                    <a:cubicBezTo>
                      <a:pt x="620810" y="262120"/>
                      <a:pt x="611865" y="283715"/>
                      <a:pt x="595943" y="299638"/>
                    </a:cubicBezTo>
                    <a:cubicBezTo>
                      <a:pt x="580020" y="315560"/>
                      <a:pt x="558424" y="324506"/>
                      <a:pt x="535907" y="324506"/>
                    </a:cubicBezTo>
                    <a:lnTo>
                      <a:pt x="84904" y="324506"/>
                    </a:lnTo>
                    <a:cubicBezTo>
                      <a:pt x="62386" y="324506"/>
                      <a:pt x="40790" y="315560"/>
                      <a:pt x="24868" y="299638"/>
                    </a:cubicBezTo>
                    <a:cubicBezTo>
                      <a:pt x="8945" y="283715"/>
                      <a:pt x="0" y="262120"/>
                      <a:pt x="0" y="239602"/>
                    </a:cubicBezTo>
                    <a:lnTo>
                      <a:pt x="0" y="84904"/>
                    </a:lnTo>
                    <a:cubicBezTo>
                      <a:pt x="0" y="62386"/>
                      <a:pt x="8945" y="40790"/>
                      <a:pt x="24868" y="24868"/>
                    </a:cubicBezTo>
                    <a:cubicBezTo>
                      <a:pt x="40790" y="8945"/>
                      <a:pt x="62386" y="0"/>
                      <a:pt x="84904" y="0"/>
                    </a:cubicBezTo>
                    <a:close/>
                  </a:path>
                </a:pathLst>
              </a:custGeom>
              <a:solidFill>
                <a:srgbClr val="ECB394"/>
              </a:solidFill>
            </p:spPr>
          </p:sp>
          <p:sp>
            <p:nvSpPr>
              <p:cNvPr name="TextBox 44" id="44"/>
              <p:cNvSpPr txBox="true"/>
              <p:nvPr/>
            </p:nvSpPr>
            <p:spPr>
              <a:xfrm>
                <a:off x="0" y="-38100"/>
                <a:ext cx="620810" cy="362606"/>
              </a:xfrm>
              <a:prstGeom prst="rect">
                <a:avLst/>
              </a:prstGeom>
            </p:spPr>
            <p:txBody>
              <a:bodyPr anchor="ctr" rtlCol="false" tIns="51986" lIns="51986" bIns="51986" rIns="51986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45" id="45"/>
            <p:cNvGrpSpPr/>
            <p:nvPr/>
          </p:nvGrpSpPr>
          <p:grpSpPr>
            <a:xfrm rot="0">
              <a:off x="1234950" y="117213"/>
              <a:ext cx="1688828" cy="1354354"/>
              <a:chOff x="0" y="0"/>
              <a:chExt cx="344940" cy="276625"/>
            </a:xfrm>
          </p:grpSpPr>
          <p:sp>
            <p:nvSpPr>
              <p:cNvPr name="Freeform 46" id="46"/>
              <p:cNvSpPr/>
              <p:nvPr/>
            </p:nvSpPr>
            <p:spPr>
              <a:xfrm flipH="false" flipV="false" rot="0">
                <a:off x="0" y="0"/>
                <a:ext cx="344940" cy="276625"/>
              </a:xfrm>
              <a:custGeom>
                <a:avLst/>
                <a:gdLst/>
                <a:ahLst/>
                <a:cxnLst/>
                <a:rect r="r" b="b" t="t" l="l"/>
                <a:pathLst>
                  <a:path h="276625" w="344940">
                    <a:moveTo>
                      <a:pt x="122245" y="0"/>
                    </a:moveTo>
                    <a:lnTo>
                      <a:pt x="222695" y="0"/>
                    </a:lnTo>
                    <a:cubicBezTo>
                      <a:pt x="290209" y="0"/>
                      <a:pt x="344940" y="54731"/>
                      <a:pt x="344940" y="122245"/>
                    </a:cubicBezTo>
                    <a:lnTo>
                      <a:pt x="344940" y="154379"/>
                    </a:lnTo>
                    <a:cubicBezTo>
                      <a:pt x="344940" y="221893"/>
                      <a:pt x="290209" y="276625"/>
                      <a:pt x="222695" y="276625"/>
                    </a:cubicBezTo>
                    <a:lnTo>
                      <a:pt x="122245" y="276625"/>
                    </a:lnTo>
                    <a:cubicBezTo>
                      <a:pt x="54731" y="276625"/>
                      <a:pt x="0" y="221893"/>
                      <a:pt x="0" y="154379"/>
                    </a:cubicBezTo>
                    <a:lnTo>
                      <a:pt x="0" y="122245"/>
                    </a:lnTo>
                    <a:cubicBezTo>
                      <a:pt x="0" y="54731"/>
                      <a:pt x="54731" y="0"/>
                      <a:pt x="122245" y="0"/>
                    </a:cubicBezTo>
                    <a:close/>
                  </a:path>
                </a:pathLst>
              </a:custGeom>
              <a:solidFill>
                <a:srgbClr val="ECB394"/>
              </a:solidFill>
              <a:ln w="28575" cap="sq">
                <a:solidFill>
                  <a:srgbClr val="FCF4E8"/>
                </a:solidFill>
                <a:prstDash val="lgDash"/>
                <a:miter/>
              </a:ln>
            </p:spPr>
          </p:sp>
          <p:sp>
            <p:nvSpPr>
              <p:cNvPr name="TextBox 47" id="47"/>
              <p:cNvSpPr txBox="true"/>
              <p:nvPr/>
            </p:nvSpPr>
            <p:spPr>
              <a:xfrm>
                <a:off x="0" y="-38100"/>
                <a:ext cx="344940" cy="314725"/>
              </a:xfrm>
              <a:prstGeom prst="rect">
                <a:avLst/>
              </a:prstGeom>
            </p:spPr>
            <p:txBody>
              <a:bodyPr anchor="ctr" rtlCol="false" tIns="51986" lIns="51986" bIns="51986" rIns="51986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</p:grpSp>
      <p:grpSp>
        <p:nvGrpSpPr>
          <p:cNvPr name="Group 48" id="48"/>
          <p:cNvGrpSpPr/>
          <p:nvPr/>
        </p:nvGrpSpPr>
        <p:grpSpPr>
          <a:xfrm rot="0">
            <a:off x="15564542" y="1331671"/>
            <a:ext cx="2186870" cy="1191585"/>
            <a:chOff x="0" y="0"/>
            <a:chExt cx="2915827" cy="1588780"/>
          </a:xfrm>
        </p:grpSpPr>
        <p:grpSp>
          <p:nvGrpSpPr>
            <p:cNvPr name="Group 49" id="49"/>
            <p:cNvGrpSpPr/>
            <p:nvPr/>
          </p:nvGrpSpPr>
          <p:grpSpPr>
            <a:xfrm rot="0">
              <a:off x="0" y="0"/>
              <a:ext cx="2915827" cy="1588780"/>
              <a:chOff x="0" y="0"/>
              <a:chExt cx="595553" cy="324506"/>
            </a:xfrm>
          </p:grpSpPr>
          <p:sp>
            <p:nvSpPr>
              <p:cNvPr name="Freeform 50" id="50"/>
              <p:cNvSpPr/>
              <p:nvPr/>
            </p:nvSpPr>
            <p:spPr>
              <a:xfrm flipH="false" flipV="false" rot="0">
                <a:off x="0" y="0"/>
                <a:ext cx="595553" cy="324506"/>
              </a:xfrm>
              <a:custGeom>
                <a:avLst/>
                <a:gdLst/>
                <a:ahLst/>
                <a:cxnLst/>
                <a:rect r="r" b="b" t="t" l="l"/>
                <a:pathLst>
                  <a:path h="324506" w="595553">
                    <a:moveTo>
                      <a:pt x="88505" y="0"/>
                    </a:moveTo>
                    <a:lnTo>
                      <a:pt x="507048" y="0"/>
                    </a:lnTo>
                    <a:cubicBezTo>
                      <a:pt x="555928" y="0"/>
                      <a:pt x="595553" y="39625"/>
                      <a:pt x="595553" y="88505"/>
                    </a:cubicBezTo>
                    <a:lnTo>
                      <a:pt x="595553" y="236001"/>
                    </a:lnTo>
                    <a:cubicBezTo>
                      <a:pt x="595553" y="284881"/>
                      <a:pt x="555928" y="324506"/>
                      <a:pt x="507048" y="324506"/>
                    </a:cubicBezTo>
                    <a:lnTo>
                      <a:pt x="88505" y="324506"/>
                    </a:lnTo>
                    <a:cubicBezTo>
                      <a:pt x="39625" y="324506"/>
                      <a:pt x="0" y="284881"/>
                      <a:pt x="0" y="236001"/>
                    </a:cubicBezTo>
                    <a:lnTo>
                      <a:pt x="0" y="88505"/>
                    </a:lnTo>
                    <a:cubicBezTo>
                      <a:pt x="0" y="39625"/>
                      <a:pt x="39625" y="0"/>
                      <a:pt x="88505" y="0"/>
                    </a:cubicBezTo>
                    <a:close/>
                  </a:path>
                </a:pathLst>
              </a:custGeom>
              <a:solidFill>
                <a:srgbClr val="74544D"/>
              </a:solidFill>
            </p:spPr>
          </p:sp>
          <p:sp>
            <p:nvSpPr>
              <p:cNvPr name="TextBox 51" id="51"/>
              <p:cNvSpPr txBox="true"/>
              <p:nvPr/>
            </p:nvSpPr>
            <p:spPr>
              <a:xfrm>
                <a:off x="0" y="-38100"/>
                <a:ext cx="595553" cy="362606"/>
              </a:xfrm>
              <a:prstGeom prst="rect">
                <a:avLst/>
              </a:prstGeom>
            </p:spPr>
            <p:txBody>
              <a:bodyPr anchor="ctr" rtlCol="false" tIns="51986" lIns="51986" bIns="51986" rIns="51986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52" id="52"/>
            <p:cNvGrpSpPr/>
            <p:nvPr/>
          </p:nvGrpSpPr>
          <p:grpSpPr>
            <a:xfrm rot="0">
              <a:off x="135707" y="117213"/>
              <a:ext cx="2664410" cy="1354354"/>
              <a:chOff x="0" y="0"/>
              <a:chExt cx="544201" cy="276625"/>
            </a:xfrm>
          </p:grpSpPr>
          <p:sp>
            <p:nvSpPr>
              <p:cNvPr name="Freeform 53" id="53"/>
              <p:cNvSpPr/>
              <p:nvPr/>
            </p:nvSpPr>
            <p:spPr>
              <a:xfrm flipH="false" flipV="false" rot="0">
                <a:off x="0" y="0"/>
                <a:ext cx="544201" cy="276625"/>
              </a:xfrm>
              <a:custGeom>
                <a:avLst/>
                <a:gdLst/>
                <a:ahLst/>
                <a:cxnLst/>
                <a:rect r="r" b="b" t="t" l="l"/>
                <a:pathLst>
                  <a:path h="276625" w="544201">
                    <a:moveTo>
                      <a:pt x="77485" y="0"/>
                    </a:moveTo>
                    <a:lnTo>
                      <a:pt x="466716" y="0"/>
                    </a:lnTo>
                    <a:cubicBezTo>
                      <a:pt x="509510" y="0"/>
                      <a:pt x="544201" y="34691"/>
                      <a:pt x="544201" y="77485"/>
                    </a:cubicBezTo>
                    <a:lnTo>
                      <a:pt x="544201" y="199140"/>
                    </a:lnTo>
                    <a:cubicBezTo>
                      <a:pt x="544201" y="241933"/>
                      <a:pt x="509510" y="276625"/>
                      <a:pt x="466716" y="276625"/>
                    </a:cubicBezTo>
                    <a:lnTo>
                      <a:pt x="77485" y="276625"/>
                    </a:lnTo>
                    <a:cubicBezTo>
                      <a:pt x="34691" y="276625"/>
                      <a:pt x="0" y="241933"/>
                      <a:pt x="0" y="199140"/>
                    </a:cubicBezTo>
                    <a:lnTo>
                      <a:pt x="0" y="77485"/>
                    </a:lnTo>
                    <a:cubicBezTo>
                      <a:pt x="0" y="34691"/>
                      <a:pt x="34691" y="0"/>
                      <a:pt x="77485" y="0"/>
                    </a:cubicBezTo>
                    <a:close/>
                  </a:path>
                </a:pathLst>
              </a:custGeom>
              <a:solidFill>
                <a:srgbClr val="74544D"/>
              </a:solidFill>
              <a:ln w="28575" cap="sq">
                <a:solidFill>
                  <a:srgbClr val="FCF4E8"/>
                </a:solidFill>
                <a:prstDash val="lgDash"/>
                <a:miter/>
              </a:ln>
            </p:spPr>
          </p:sp>
          <p:sp>
            <p:nvSpPr>
              <p:cNvPr name="TextBox 54" id="54"/>
              <p:cNvSpPr txBox="true"/>
              <p:nvPr/>
            </p:nvSpPr>
            <p:spPr>
              <a:xfrm>
                <a:off x="0" y="-38100"/>
                <a:ext cx="544201" cy="314725"/>
              </a:xfrm>
              <a:prstGeom prst="rect">
                <a:avLst/>
              </a:prstGeom>
            </p:spPr>
            <p:txBody>
              <a:bodyPr anchor="ctr" rtlCol="false" tIns="51986" lIns="51986" bIns="51986" rIns="51986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</p:grpSp>
      <p:sp>
        <p:nvSpPr>
          <p:cNvPr name="Freeform 55" id="55"/>
          <p:cNvSpPr/>
          <p:nvPr/>
        </p:nvSpPr>
        <p:spPr>
          <a:xfrm flipH="false" flipV="false" rot="5400000">
            <a:off x="13111944" y="4512960"/>
            <a:ext cx="7623658" cy="1261080"/>
          </a:xfrm>
          <a:custGeom>
            <a:avLst/>
            <a:gdLst/>
            <a:ahLst/>
            <a:cxnLst/>
            <a:rect r="r" b="b" t="t" l="l"/>
            <a:pathLst>
              <a:path h="1261080" w="7623658">
                <a:moveTo>
                  <a:pt x="0" y="0"/>
                </a:moveTo>
                <a:lnTo>
                  <a:pt x="7623658" y="0"/>
                </a:lnTo>
                <a:lnTo>
                  <a:pt x="7623658" y="1261080"/>
                </a:lnTo>
                <a:lnTo>
                  <a:pt x="0" y="12610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56" id="56"/>
          <p:cNvGrpSpPr/>
          <p:nvPr/>
        </p:nvGrpSpPr>
        <p:grpSpPr>
          <a:xfrm rot="0">
            <a:off x="1028700" y="743240"/>
            <a:ext cx="15613811" cy="8800520"/>
            <a:chOff x="0" y="0"/>
            <a:chExt cx="4112279" cy="2317832"/>
          </a:xfrm>
        </p:grpSpPr>
        <p:sp>
          <p:nvSpPr>
            <p:cNvPr name="Freeform 57" id="57"/>
            <p:cNvSpPr/>
            <p:nvPr/>
          </p:nvSpPr>
          <p:spPr>
            <a:xfrm flipH="false" flipV="false" rot="0">
              <a:off x="0" y="0"/>
              <a:ext cx="4112280" cy="2317832"/>
            </a:xfrm>
            <a:custGeom>
              <a:avLst/>
              <a:gdLst/>
              <a:ahLst/>
              <a:cxnLst/>
              <a:rect r="r" b="b" t="t" l="l"/>
              <a:pathLst>
                <a:path h="2317832" w="4112280">
                  <a:moveTo>
                    <a:pt x="9917" y="0"/>
                  </a:moveTo>
                  <a:lnTo>
                    <a:pt x="4102363" y="0"/>
                  </a:lnTo>
                  <a:cubicBezTo>
                    <a:pt x="4107840" y="0"/>
                    <a:pt x="4112280" y="4440"/>
                    <a:pt x="4112280" y="9917"/>
                  </a:cubicBezTo>
                  <a:lnTo>
                    <a:pt x="4112280" y="2307916"/>
                  </a:lnTo>
                  <a:cubicBezTo>
                    <a:pt x="4112280" y="2310546"/>
                    <a:pt x="4111235" y="2313068"/>
                    <a:pt x="4109375" y="2314928"/>
                  </a:cubicBezTo>
                  <a:cubicBezTo>
                    <a:pt x="4107515" y="2316788"/>
                    <a:pt x="4104993" y="2317832"/>
                    <a:pt x="4102363" y="2317832"/>
                  </a:cubicBezTo>
                  <a:lnTo>
                    <a:pt x="9917" y="2317832"/>
                  </a:lnTo>
                  <a:cubicBezTo>
                    <a:pt x="4440" y="2317832"/>
                    <a:pt x="0" y="2313393"/>
                    <a:pt x="0" y="2307916"/>
                  </a:cubicBezTo>
                  <a:lnTo>
                    <a:pt x="0" y="9917"/>
                  </a:lnTo>
                  <a:cubicBezTo>
                    <a:pt x="0" y="4440"/>
                    <a:pt x="4440" y="0"/>
                    <a:pt x="9917" y="0"/>
                  </a:cubicBezTo>
                  <a:close/>
                </a:path>
              </a:pathLst>
            </a:custGeom>
            <a:solidFill>
              <a:srgbClr val="F7E9D4"/>
            </a:solidFill>
          </p:spPr>
        </p:sp>
        <p:sp>
          <p:nvSpPr>
            <p:cNvPr name="TextBox 58" id="58"/>
            <p:cNvSpPr txBox="true"/>
            <p:nvPr/>
          </p:nvSpPr>
          <p:spPr>
            <a:xfrm>
              <a:off x="0" y="-76200"/>
              <a:ext cx="4112279" cy="239403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599"/>
                </a:lnSpc>
              </a:pPr>
            </a:p>
          </p:txBody>
        </p:sp>
      </p:grpSp>
      <p:grpSp>
        <p:nvGrpSpPr>
          <p:cNvPr name="Group 59" id="59"/>
          <p:cNvGrpSpPr/>
          <p:nvPr/>
        </p:nvGrpSpPr>
        <p:grpSpPr>
          <a:xfrm rot="0">
            <a:off x="1337094" y="1028700"/>
            <a:ext cx="14956138" cy="8229600"/>
            <a:chOff x="0" y="0"/>
            <a:chExt cx="3939065" cy="2167467"/>
          </a:xfrm>
        </p:grpSpPr>
        <p:sp>
          <p:nvSpPr>
            <p:cNvPr name="Freeform 60" id="60"/>
            <p:cNvSpPr/>
            <p:nvPr/>
          </p:nvSpPr>
          <p:spPr>
            <a:xfrm flipH="false" flipV="false" rot="0">
              <a:off x="0" y="0"/>
              <a:ext cx="3939065" cy="2167467"/>
            </a:xfrm>
            <a:custGeom>
              <a:avLst/>
              <a:gdLst/>
              <a:ahLst/>
              <a:cxnLst/>
              <a:rect r="r" b="b" t="t" l="l"/>
              <a:pathLst>
                <a:path h="2167467" w="3939065">
                  <a:moveTo>
                    <a:pt x="10353" y="0"/>
                  </a:moveTo>
                  <a:lnTo>
                    <a:pt x="3928713" y="0"/>
                  </a:lnTo>
                  <a:cubicBezTo>
                    <a:pt x="3931458" y="0"/>
                    <a:pt x="3934092" y="1091"/>
                    <a:pt x="3936033" y="3032"/>
                  </a:cubicBezTo>
                  <a:cubicBezTo>
                    <a:pt x="3937975" y="4974"/>
                    <a:pt x="3939065" y="7607"/>
                    <a:pt x="3939065" y="10353"/>
                  </a:cubicBezTo>
                  <a:lnTo>
                    <a:pt x="3939065" y="2157114"/>
                  </a:lnTo>
                  <a:cubicBezTo>
                    <a:pt x="3939065" y="2159860"/>
                    <a:pt x="3937975" y="2162493"/>
                    <a:pt x="3936033" y="2164435"/>
                  </a:cubicBezTo>
                  <a:cubicBezTo>
                    <a:pt x="3934092" y="2166376"/>
                    <a:pt x="3931458" y="2167467"/>
                    <a:pt x="3928713" y="2167467"/>
                  </a:cubicBezTo>
                  <a:lnTo>
                    <a:pt x="10353" y="2167467"/>
                  </a:lnTo>
                  <a:cubicBezTo>
                    <a:pt x="7607" y="2167467"/>
                    <a:pt x="4974" y="2166376"/>
                    <a:pt x="3032" y="2164435"/>
                  </a:cubicBezTo>
                  <a:cubicBezTo>
                    <a:pt x="1091" y="2162493"/>
                    <a:pt x="0" y="2159860"/>
                    <a:pt x="0" y="2157114"/>
                  </a:cubicBezTo>
                  <a:lnTo>
                    <a:pt x="0" y="10353"/>
                  </a:lnTo>
                  <a:cubicBezTo>
                    <a:pt x="0" y="7607"/>
                    <a:pt x="1091" y="4974"/>
                    <a:pt x="3032" y="3032"/>
                  </a:cubicBezTo>
                  <a:cubicBezTo>
                    <a:pt x="4974" y="1091"/>
                    <a:pt x="7607" y="0"/>
                    <a:pt x="1035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sq">
              <a:solidFill>
                <a:srgbClr val="9FC2B6"/>
              </a:solidFill>
              <a:prstDash val="lgDash"/>
              <a:miter/>
            </a:ln>
          </p:spPr>
        </p:sp>
        <p:sp>
          <p:nvSpPr>
            <p:cNvPr name="TextBox 61" id="61"/>
            <p:cNvSpPr txBox="true"/>
            <p:nvPr/>
          </p:nvSpPr>
          <p:spPr>
            <a:xfrm>
              <a:off x="0" y="-76200"/>
              <a:ext cx="3939065" cy="22436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599"/>
                </a:lnSpc>
              </a:pPr>
            </a:p>
          </p:txBody>
        </p:sp>
      </p:grpSp>
      <p:grpSp>
        <p:nvGrpSpPr>
          <p:cNvPr name="Group 62" id="62"/>
          <p:cNvGrpSpPr/>
          <p:nvPr/>
        </p:nvGrpSpPr>
        <p:grpSpPr>
          <a:xfrm rot="0">
            <a:off x="1540290" y="1622751"/>
            <a:ext cx="263115" cy="7044082"/>
            <a:chOff x="0" y="0"/>
            <a:chExt cx="350819" cy="9392109"/>
          </a:xfrm>
        </p:grpSpPr>
        <p:grpSp>
          <p:nvGrpSpPr>
            <p:cNvPr name="Group 63" id="63"/>
            <p:cNvGrpSpPr/>
            <p:nvPr/>
          </p:nvGrpSpPr>
          <p:grpSpPr>
            <a:xfrm rot="0">
              <a:off x="0" y="0"/>
              <a:ext cx="350819" cy="350819"/>
              <a:chOff x="0" y="0"/>
              <a:chExt cx="812800" cy="812800"/>
            </a:xfrm>
          </p:grpSpPr>
          <p:sp>
            <p:nvSpPr>
              <p:cNvPr name="Freeform 64" id="64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F8836"/>
              </a:solidFill>
            </p:spPr>
          </p:sp>
          <p:sp>
            <p:nvSpPr>
              <p:cNvPr name="TextBox 65" id="65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60442" lIns="60442" bIns="60442" rIns="60442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66" id="66"/>
            <p:cNvGrpSpPr/>
            <p:nvPr/>
          </p:nvGrpSpPr>
          <p:grpSpPr>
            <a:xfrm rot="0">
              <a:off x="0" y="1130161"/>
              <a:ext cx="350819" cy="350819"/>
              <a:chOff x="0" y="0"/>
              <a:chExt cx="812800" cy="812800"/>
            </a:xfrm>
          </p:grpSpPr>
          <p:sp>
            <p:nvSpPr>
              <p:cNvPr name="Freeform 67" id="67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F8836"/>
              </a:solidFill>
            </p:spPr>
          </p:sp>
          <p:sp>
            <p:nvSpPr>
              <p:cNvPr name="TextBox 68" id="68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60442" lIns="60442" bIns="60442" rIns="60442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69" id="69"/>
            <p:cNvGrpSpPr/>
            <p:nvPr/>
          </p:nvGrpSpPr>
          <p:grpSpPr>
            <a:xfrm rot="0">
              <a:off x="0" y="2260322"/>
              <a:ext cx="350819" cy="350819"/>
              <a:chOff x="0" y="0"/>
              <a:chExt cx="812800" cy="812800"/>
            </a:xfrm>
          </p:grpSpPr>
          <p:sp>
            <p:nvSpPr>
              <p:cNvPr name="Freeform 70" id="70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F8836"/>
              </a:solidFill>
            </p:spPr>
          </p:sp>
          <p:sp>
            <p:nvSpPr>
              <p:cNvPr name="TextBox 71" id="71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60442" lIns="60442" bIns="60442" rIns="60442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72" id="72"/>
            <p:cNvGrpSpPr/>
            <p:nvPr/>
          </p:nvGrpSpPr>
          <p:grpSpPr>
            <a:xfrm rot="0">
              <a:off x="0" y="3390484"/>
              <a:ext cx="350819" cy="350819"/>
              <a:chOff x="0" y="0"/>
              <a:chExt cx="812800" cy="812800"/>
            </a:xfrm>
          </p:grpSpPr>
          <p:sp>
            <p:nvSpPr>
              <p:cNvPr name="Freeform 73" id="73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F8836"/>
              </a:solidFill>
            </p:spPr>
          </p:sp>
          <p:sp>
            <p:nvSpPr>
              <p:cNvPr name="TextBox 74" id="74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60442" lIns="60442" bIns="60442" rIns="60442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75" id="75"/>
            <p:cNvGrpSpPr/>
            <p:nvPr/>
          </p:nvGrpSpPr>
          <p:grpSpPr>
            <a:xfrm rot="0">
              <a:off x="0" y="4520645"/>
              <a:ext cx="350819" cy="350819"/>
              <a:chOff x="0" y="0"/>
              <a:chExt cx="812800" cy="812800"/>
            </a:xfrm>
          </p:grpSpPr>
          <p:sp>
            <p:nvSpPr>
              <p:cNvPr name="Freeform 76" id="76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F8836"/>
              </a:solidFill>
            </p:spPr>
          </p:sp>
          <p:sp>
            <p:nvSpPr>
              <p:cNvPr name="TextBox 77" id="77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60442" lIns="60442" bIns="60442" rIns="60442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78" id="78"/>
            <p:cNvGrpSpPr/>
            <p:nvPr/>
          </p:nvGrpSpPr>
          <p:grpSpPr>
            <a:xfrm rot="0">
              <a:off x="0" y="5650806"/>
              <a:ext cx="350819" cy="350819"/>
              <a:chOff x="0" y="0"/>
              <a:chExt cx="812800" cy="812800"/>
            </a:xfrm>
          </p:grpSpPr>
          <p:sp>
            <p:nvSpPr>
              <p:cNvPr name="Freeform 79" id="79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F8836"/>
              </a:solidFill>
            </p:spPr>
          </p:sp>
          <p:sp>
            <p:nvSpPr>
              <p:cNvPr name="TextBox 80" id="80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60442" lIns="60442" bIns="60442" rIns="60442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81" id="81"/>
            <p:cNvGrpSpPr/>
            <p:nvPr/>
          </p:nvGrpSpPr>
          <p:grpSpPr>
            <a:xfrm rot="0">
              <a:off x="0" y="6780967"/>
              <a:ext cx="350819" cy="350819"/>
              <a:chOff x="0" y="0"/>
              <a:chExt cx="812800" cy="812800"/>
            </a:xfrm>
          </p:grpSpPr>
          <p:sp>
            <p:nvSpPr>
              <p:cNvPr name="Freeform 82" id="82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F8836"/>
              </a:solidFill>
            </p:spPr>
          </p:sp>
          <p:sp>
            <p:nvSpPr>
              <p:cNvPr name="TextBox 83" id="83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60442" lIns="60442" bIns="60442" rIns="60442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84" id="84"/>
            <p:cNvGrpSpPr/>
            <p:nvPr/>
          </p:nvGrpSpPr>
          <p:grpSpPr>
            <a:xfrm rot="0">
              <a:off x="0" y="7911128"/>
              <a:ext cx="350819" cy="350819"/>
              <a:chOff x="0" y="0"/>
              <a:chExt cx="812800" cy="812800"/>
            </a:xfrm>
          </p:grpSpPr>
          <p:sp>
            <p:nvSpPr>
              <p:cNvPr name="Freeform 85" id="85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F8836"/>
              </a:solidFill>
            </p:spPr>
          </p:sp>
          <p:sp>
            <p:nvSpPr>
              <p:cNvPr name="TextBox 86" id="86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60442" lIns="60442" bIns="60442" rIns="60442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87" id="87"/>
            <p:cNvGrpSpPr/>
            <p:nvPr/>
          </p:nvGrpSpPr>
          <p:grpSpPr>
            <a:xfrm rot="0">
              <a:off x="0" y="9041289"/>
              <a:ext cx="350819" cy="350819"/>
              <a:chOff x="0" y="0"/>
              <a:chExt cx="812800" cy="812800"/>
            </a:xfrm>
          </p:grpSpPr>
          <p:sp>
            <p:nvSpPr>
              <p:cNvPr name="Freeform 88" id="88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F8836"/>
              </a:solidFill>
            </p:spPr>
          </p:sp>
          <p:sp>
            <p:nvSpPr>
              <p:cNvPr name="TextBox 89" id="89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60442" lIns="60442" bIns="60442" rIns="60442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</p:grpSp>
      <p:grpSp>
        <p:nvGrpSpPr>
          <p:cNvPr name="Group 90" id="90"/>
          <p:cNvGrpSpPr/>
          <p:nvPr/>
        </p:nvGrpSpPr>
        <p:grpSpPr>
          <a:xfrm rot="0">
            <a:off x="9144000" y="2583992"/>
            <a:ext cx="6327796" cy="5961365"/>
            <a:chOff x="0" y="0"/>
            <a:chExt cx="1666580" cy="1570071"/>
          </a:xfrm>
        </p:grpSpPr>
        <p:sp>
          <p:nvSpPr>
            <p:cNvPr name="Freeform 91" id="91"/>
            <p:cNvSpPr/>
            <p:nvPr/>
          </p:nvSpPr>
          <p:spPr>
            <a:xfrm flipH="false" flipV="false" rot="0">
              <a:off x="0" y="0"/>
              <a:ext cx="1666580" cy="1570071"/>
            </a:xfrm>
            <a:custGeom>
              <a:avLst/>
              <a:gdLst/>
              <a:ahLst/>
              <a:cxnLst/>
              <a:rect r="r" b="b" t="t" l="l"/>
              <a:pathLst>
                <a:path h="1570071" w="1666580">
                  <a:moveTo>
                    <a:pt x="61174" y="0"/>
                  </a:moveTo>
                  <a:lnTo>
                    <a:pt x="1605406" y="0"/>
                  </a:lnTo>
                  <a:cubicBezTo>
                    <a:pt x="1621630" y="0"/>
                    <a:pt x="1637190" y="6445"/>
                    <a:pt x="1648663" y="17917"/>
                  </a:cubicBezTo>
                  <a:cubicBezTo>
                    <a:pt x="1660135" y="29390"/>
                    <a:pt x="1666580" y="44950"/>
                    <a:pt x="1666580" y="61174"/>
                  </a:cubicBezTo>
                  <a:lnTo>
                    <a:pt x="1666580" y="1508898"/>
                  </a:lnTo>
                  <a:cubicBezTo>
                    <a:pt x="1666580" y="1525122"/>
                    <a:pt x="1660135" y="1540682"/>
                    <a:pt x="1648663" y="1552154"/>
                  </a:cubicBezTo>
                  <a:cubicBezTo>
                    <a:pt x="1637190" y="1563626"/>
                    <a:pt x="1621630" y="1570071"/>
                    <a:pt x="1605406" y="1570071"/>
                  </a:cubicBezTo>
                  <a:lnTo>
                    <a:pt x="61174" y="1570071"/>
                  </a:lnTo>
                  <a:cubicBezTo>
                    <a:pt x="44950" y="1570071"/>
                    <a:pt x="29390" y="1563626"/>
                    <a:pt x="17917" y="1552154"/>
                  </a:cubicBezTo>
                  <a:cubicBezTo>
                    <a:pt x="6445" y="1540682"/>
                    <a:pt x="0" y="1525122"/>
                    <a:pt x="0" y="1508898"/>
                  </a:cubicBezTo>
                  <a:lnTo>
                    <a:pt x="0" y="61174"/>
                  </a:lnTo>
                  <a:cubicBezTo>
                    <a:pt x="0" y="44950"/>
                    <a:pt x="6445" y="29390"/>
                    <a:pt x="17917" y="17917"/>
                  </a:cubicBezTo>
                  <a:cubicBezTo>
                    <a:pt x="29390" y="6445"/>
                    <a:pt x="44950" y="0"/>
                    <a:pt x="6117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rnd">
              <a:solidFill>
                <a:srgbClr val="E76262"/>
              </a:solidFill>
              <a:prstDash val="lgDash"/>
              <a:round/>
            </a:ln>
          </p:spPr>
        </p:sp>
        <p:sp>
          <p:nvSpPr>
            <p:cNvPr name="TextBox 92" id="92"/>
            <p:cNvSpPr txBox="true"/>
            <p:nvPr/>
          </p:nvSpPr>
          <p:spPr>
            <a:xfrm>
              <a:off x="0" y="-76200"/>
              <a:ext cx="1666580" cy="164627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599"/>
                </a:lnSpc>
              </a:pPr>
            </a:p>
          </p:txBody>
        </p:sp>
      </p:grpSp>
      <p:grpSp>
        <p:nvGrpSpPr>
          <p:cNvPr name="Group 93" id="93"/>
          <p:cNvGrpSpPr/>
          <p:nvPr/>
        </p:nvGrpSpPr>
        <p:grpSpPr>
          <a:xfrm rot="0">
            <a:off x="2507810" y="2612011"/>
            <a:ext cx="6327796" cy="5961365"/>
            <a:chOff x="0" y="0"/>
            <a:chExt cx="1666580" cy="1570071"/>
          </a:xfrm>
        </p:grpSpPr>
        <p:sp>
          <p:nvSpPr>
            <p:cNvPr name="Freeform 94" id="94"/>
            <p:cNvSpPr/>
            <p:nvPr/>
          </p:nvSpPr>
          <p:spPr>
            <a:xfrm flipH="false" flipV="false" rot="0">
              <a:off x="0" y="0"/>
              <a:ext cx="1666580" cy="1570071"/>
            </a:xfrm>
            <a:custGeom>
              <a:avLst/>
              <a:gdLst/>
              <a:ahLst/>
              <a:cxnLst/>
              <a:rect r="r" b="b" t="t" l="l"/>
              <a:pathLst>
                <a:path h="1570071" w="1666580">
                  <a:moveTo>
                    <a:pt x="61174" y="0"/>
                  </a:moveTo>
                  <a:lnTo>
                    <a:pt x="1605406" y="0"/>
                  </a:lnTo>
                  <a:cubicBezTo>
                    <a:pt x="1621630" y="0"/>
                    <a:pt x="1637190" y="6445"/>
                    <a:pt x="1648663" y="17917"/>
                  </a:cubicBezTo>
                  <a:cubicBezTo>
                    <a:pt x="1660135" y="29390"/>
                    <a:pt x="1666580" y="44950"/>
                    <a:pt x="1666580" y="61174"/>
                  </a:cubicBezTo>
                  <a:lnTo>
                    <a:pt x="1666580" y="1508898"/>
                  </a:lnTo>
                  <a:cubicBezTo>
                    <a:pt x="1666580" y="1525122"/>
                    <a:pt x="1660135" y="1540682"/>
                    <a:pt x="1648663" y="1552154"/>
                  </a:cubicBezTo>
                  <a:cubicBezTo>
                    <a:pt x="1637190" y="1563626"/>
                    <a:pt x="1621630" y="1570071"/>
                    <a:pt x="1605406" y="1570071"/>
                  </a:cubicBezTo>
                  <a:lnTo>
                    <a:pt x="61174" y="1570071"/>
                  </a:lnTo>
                  <a:cubicBezTo>
                    <a:pt x="44950" y="1570071"/>
                    <a:pt x="29390" y="1563626"/>
                    <a:pt x="17917" y="1552154"/>
                  </a:cubicBezTo>
                  <a:cubicBezTo>
                    <a:pt x="6445" y="1540682"/>
                    <a:pt x="0" y="1525122"/>
                    <a:pt x="0" y="1508898"/>
                  </a:cubicBezTo>
                  <a:lnTo>
                    <a:pt x="0" y="61174"/>
                  </a:lnTo>
                  <a:cubicBezTo>
                    <a:pt x="0" y="44950"/>
                    <a:pt x="6445" y="29390"/>
                    <a:pt x="17917" y="17917"/>
                  </a:cubicBezTo>
                  <a:cubicBezTo>
                    <a:pt x="29390" y="6445"/>
                    <a:pt x="44950" y="0"/>
                    <a:pt x="6117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rnd">
              <a:solidFill>
                <a:srgbClr val="E76262"/>
              </a:solidFill>
              <a:prstDash val="lgDash"/>
              <a:round/>
            </a:ln>
          </p:spPr>
        </p:sp>
        <p:sp>
          <p:nvSpPr>
            <p:cNvPr name="TextBox 95" id="95"/>
            <p:cNvSpPr txBox="true"/>
            <p:nvPr/>
          </p:nvSpPr>
          <p:spPr>
            <a:xfrm>
              <a:off x="0" y="-76200"/>
              <a:ext cx="1666580" cy="164627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599"/>
                </a:lnSpc>
              </a:pPr>
            </a:p>
          </p:txBody>
        </p:sp>
      </p:grpSp>
      <p:grpSp>
        <p:nvGrpSpPr>
          <p:cNvPr name="Group 96" id="96"/>
          <p:cNvGrpSpPr/>
          <p:nvPr/>
        </p:nvGrpSpPr>
        <p:grpSpPr>
          <a:xfrm rot="0">
            <a:off x="9254920" y="3595955"/>
            <a:ext cx="244068" cy="244068"/>
            <a:chOff x="0" y="0"/>
            <a:chExt cx="812800" cy="812800"/>
          </a:xfrm>
        </p:grpSpPr>
        <p:sp>
          <p:nvSpPr>
            <p:cNvPr name="Freeform 97" id="9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4544D"/>
            </a:solidFill>
          </p:spPr>
        </p:sp>
        <p:sp>
          <p:nvSpPr>
            <p:cNvPr name="TextBox 98" id="98"/>
            <p:cNvSpPr txBox="true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anchor="ctr" rtlCol="false" tIns="56067" lIns="56067" bIns="56067" rIns="56067"/>
            <a:lstStyle/>
            <a:p>
              <a:pPr algn="ctr">
                <a:lnSpc>
                  <a:spcPts val="5599"/>
                </a:lnSpc>
              </a:pPr>
            </a:p>
          </p:txBody>
        </p:sp>
      </p:grpSp>
      <p:grpSp>
        <p:nvGrpSpPr>
          <p:cNvPr name="Group 99" id="99"/>
          <p:cNvGrpSpPr/>
          <p:nvPr/>
        </p:nvGrpSpPr>
        <p:grpSpPr>
          <a:xfrm rot="0">
            <a:off x="9254920" y="4382219"/>
            <a:ext cx="244068" cy="244068"/>
            <a:chOff x="0" y="0"/>
            <a:chExt cx="812800" cy="812800"/>
          </a:xfrm>
        </p:grpSpPr>
        <p:sp>
          <p:nvSpPr>
            <p:cNvPr name="Freeform 100" id="10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4544D"/>
            </a:solidFill>
          </p:spPr>
        </p:sp>
        <p:sp>
          <p:nvSpPr>
            <p:cNvPr name="TextBox 101" id="101"/>
            <p:cNvSpPr txBox="true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anchor="ctr" rtlCol="false" tIns="56067" lIns="56067" bIns="56067" rIns="56067"/>
            <a:lstStyle/>
            <a:p>
              <a:pPr algn="ctr">
                <a:lnSpc>
                  <a:spcPts val="5599"/>
                </a:lnSpc>
              </a:pPr>
            </a:p>
          </p:txBody>
        </p:sp>
      </p:grpSp>
      <p:grpSp>
        <p:nvGrpSpPr>
          <p:cNvPr name="Group 102" id="102"/>
          <p:cNvGrpSpPr/>
          <p:nvPr/>
        </p:nvGrpSpPr>
        <p:grpSpPr>
          <a:xfrm rot="0">
            <a:off x="9254920" y="5168483"/>
            <a:ext cx="244068" cy="244068"/>
            <a:chOff x="0" y="0"/>
            <a:chExt cx="812800" cy="812800"/>
          </a:xfrm>
        </p:grpSpPr>
        <p:sp>
          <p:nvSpPr>
            <p:cNvPr name="Freeform 103" id="10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4544D"/>
            </a:solidFill>
          </p:spPr>
        </p:sp>
        <p:sp>
          <p:nvSpPr>
            <p:cNvPr name="TextBox 104" id="104"/>
            <p:cNvSpPr txBox="true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anchor="ctr" rtlCol="false" tIns="56067" lIns="56067" bIns="56067" rIns="56067"/>
            <a:lstStyle/>
            <a:p>
              <a:pPr algn="ctr">
                <a:lnSpc>
                  <a:spcPts val="5599"/>
                </a:lnSpc>
              </a:pPr>
            </a:p>
          </p:txBody>
        </p:sp>
      </p:grpSp>
      <p:grpSp>
        <p:nvGrpSpPr>
          <p:cNvPr name="Group 105" id="105"/>
          <p:cNvGrpSpPr/>
          <p:nvPr/>
        </p:nvGrpSpPr>
        <p:grpSpPr>
          <a:xfrm rot="0">
            <a:off x="9254920" y="5954747"/>
            <a:ext cx="244068" cy="244068"/>
            <a:chOff x="0" y="0"/>
            <a:chExt cx="812800" cy="812800"/>
          </a:xfrm>
        </p:grpSpPr>
        <p:sp>
          <p:nvSpPr>
            <p:cNvPr name="Freeform 106" id="10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4544D"/>
            </a:solidFill>
          </p:spPr>
        </p:sp>
        <p:sp>
          <p:nvSpPr>
            <p:cNvPr name="TextBox 107" id="107"/>
            <p:cNvSpPr txBox="true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anchor="ctr" rtlCol="false" tIns="56067" lIns="56067" bIns="56067" rIns="56067"/>
            <a:lstStyle/>
            <a:p>
              <a:pPr algn="ctr">
                <a:lnSpc>
                  <a:spcPts val="5599"/>
                </a:lnSpc>
              </a:pPr>
            </a:p>
          </p:txBody>
        </p:sp>
      </p:grpSp>
      <p:grpSp>
        <p:nvGrpSpPr>
          <p:cNvPr name="Group 108" id="108"/>
          <p:cNvGrpSpPr/>
          <p:nvPr/>
        </p:nvGrpSpPr>
        <p:grpSpPr>
          <a:xfrm rot="0">
            <a:off x="9254920" y="6741011"/>
            <a:ext cx="244068" cy="244068"/>
            <a:chOff x="0" y="0"/>
            <a:chExt cx="812800" cy="812800"/>
          </a:xfrm>
        </p:grpSpPr>
        <p:sp>
          <p:nvSpPr>
            <p:cNvPr name="Freeform 109" id="10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4544D"/>
            </a:solidFill>
          </p:spPr>
        </p:sp>
        <p:sp>
          <p:nvSpPr>
            <p:cNvPr name="TextBox 110" id="110"/>
            <p:cNvSpPr txBox="true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anchor="ctr" rtlCol="false" tIns="56067" lIns="56067" bIns="56067" rIns="56067"/>
            <a:lstStyle/>
            <a:p>
              <a:pPr algn="ctr">
                <a:lnSpc>
                  <a:spcPts val="5599"/>
                </a:lnSpc>
              </a:pPr>
            </a:p>
          </p:txBody>
        </p:sp>
      </p:grpSp>
      <p:grpSp>
        <p:nvGrpSpPr>
          <p:cNvPr name="Group 111" id="111"/>
          <p:cNvGrpSpPr/>
          <p:nvPr/>
        </p:nvGrpSpPr>
        <p:grpSpPr>
          <a:xfrm rot="0">
            <a:off x="9254920" y="7527274"/>
            <a:ext cx="244068" cy="244068"/>
            <a:chOff x="0" y="0"/>
            <a:chExt cx="812800" cy="812800"/>
          </a:xfrm>
        </p:grpSpPr>
        <p:sp>
          <p:nvSpPr>
            <p:cNvPr name="Freeform 112" id="1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4544D"/>
            </a:solidFill>
          </p:spPr>
        </p:sp>
        <p:sp>
          <p:nvSpPr>
            <p:cNvPr name="TextBox 113" id="113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6067" lIns="56067" bIns="56067" rIns="56067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14" id="114"/>
          <p:cNvGrpSpPr/>
          <p:nvPr/>
        </p:nvGrpSpPr>
        <p:grpSpPr>
          <a:xfrm rot="0">
            <a:off x="8479191" y="3595955"/>
            <a:ext cx="244068" cy="244068"/>
            <a:chOff x="0" y="0"/>
            <a:chExt cx="812800" cy="812800"/>
          </a:xfrm>
        </p:grpSpPr>
        <p:sp>
          <p:nvSpPr>
            <p:cNvPr name="Freeform 115" id="11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4544D"/>
            </a:solidFill>
          </p:spPr>
        </p:sp>
        <p:sp>
          <p:nvSpPr>
            <p:cNvPr name="TextBox 116" id="116"/>
            <p:cNvSpPr txBox="true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anchor="ctr" rtlCol="false" tIns="56067" lIns="56067" bIns="56067" rIns="56067"/>
            <a:lstStyle/>
            <a:p>
              <a:pPr algn="ctr">
                <a:lnSpc>
                  <a:spcPts val="5599"/>
                </a:lnSpc>
              </a:pPr>
            </a:p>
          </p:txBody>
        </p:sp>
      </p:grpSp>
      <p:grpSp>
        <p:nvGrpSpPr>
          <p:cNvPr name="Group 117" id="117"/>
          <p:cNvGrpSpPr/>
          <p:nvPr/>
        </p:nvGrpSpPr>
        <p:grpSpPr>
          <a:xfrm rot="0">
            <a:off x="8479191" y="4382219"/>
            <a:ext cx="244068" cy="244068"/>
            <a:chOff x="0" y="0"/>
            <a:chExt cx="812800" cy="812800"/>
          </a:xfrm>
        </p:grpSpPr>
        <p:sp>
          <p:nvSpPr>
            <p:cNvPr name="Freeform 118" id="11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4544D"/>
            </a:solidFill>
          </p:spPr>
        </p:sp>
        <p:sp>
          <p:nvSpPr>
            <p:cNvPr name="TextBox 119" id="119"/>
            <p:cNvSpPr txBox="true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anchor="ctr" rtlCol="false" tIns="56067" lIns="56067" bIns="56067" rIns="56067"/>
            <a:lstStyle/>
            <a:p>
              <a:pPr algn="ctr">
                <a:lnSpc>
                  <a:spcPts val="5599"/>
                </a:lnSpc>
              </a:pPr>
            </a:p>
          </p:txBody>
        </p:sp>
      </p:grpSp>
      <p:grpSp>
        <p:nvGrpSpPr>
          <p:cNvPr name="Group 120" id="120"/>
          <p:cNvGrpSpPr/>
          <p:nvPr/>
        </p:nvGrpSpPr>
        <p:grpSpPr>
          <a:xfrm rot="0">
            <a:off x="8479191" y="5168483"/>
            <a:ext cx="244068" cy="244068"/>
            <a:chOff x="0" y="0"/>
            <a:chExt cx="812800" cy="812800"/>
          </a:xfrm>
        </p:grpSpPr>
        <p:sp>
          <p:nvSpPr>
            <p:cNvPr name="Freeform 121" id="12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4544D"/>
            </a:solidFill>
          </p:spPr>
        </p:sp>
        <p:sp>
          <p:nvSpPr>
            <p:cNvPr name="TextBox 122" id="122"/>
            <p:cNvSpPr txBox="true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anchor="ctr" rtlCol="false" tIns="56067" lIns="56067" bIns="56067" rIns="56067"/>
            <a:lstStyle/>
            <a:p>
              <a:pPr algn="ctr">
                <a:lnSpc>
                  <a:spcPts val="5599"/>
                </a:lnSpc>
              </a:pPr>
            </a:p>
          </p:txBody>
        </p:sp>
      </p:grpSp>
      <p:grpSp>
        <p:nvGrpSpPr>
          <p:cNvPr name="Group 123" id="123"/>
          <p:cNvGrpSpPr/>
          <p:nvPr/>
        </p:nvGrpSpPr>
        <p:grpSpPr>
          <a:xfrm rot="0">
            <a:off x="8479191" y="5954747"/>
            <a:ext cx="244068" cy="244068"/>
            <a:chOff x="0" y="0"/>
            <a:chExt cx="812800" cy="812800"/>
          </a:xfrm>
        </p:grpSpPr>
        <p:sp>
          <p:nvSpPr>
            <p:cNvPr name="Freeform 124" id="12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4544D"/>
            </a:solidFill>
          </p:spPr>
        </p:sp>
        <p:sp>
          <p:nvSpPr>
            <p:cNvPr name="TextBox 125" id="125"/>
            <p:cNvSpPr txBox="true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anchor="ctr" rtlCol="false" tIns="56067" lIns="56067" bIns="56067" rIns="56067"/>
            <a:lstStyle/>
            <a:p>
              <a:pPr algn="ctr">
                <a:lnSpc>
                  <a:spcPts val="5599"/>
                </a:lnSpc>
              </a:pPr>
            </a:p>
          </p:txBody>
        </p:sp>
      </p:grpSp>
      <p:grpSp>
        <p:nvGrpSpPr>
          <p:cNvPr name="Group 126" id="126"/>
          <p:cNvGrpSpPr/>
          <p:nvPr/>
        </p:nvGrpSpPr>
        <p:grpSpPr>
          <a:xfrm rot="0">
            <a:off x="8479191" y="6741011"/>
            <a:ext cx="244068" cy="244068"/>
            <a:chOff x="0" y="0"/>
            <a:chExt cx="812800" cy="812800"/>
          </a:xfrm>
        </p:grpSpPr>
        <p:sp>
          <p:nvSpPr>
            <p:cNvPr name="Freeform 127" id="12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4544D"/>
            </a:solidFill>
          </p:spPr>
        </p:sp>
        <p:sp>
          <p:nvSpPr>
            <p:cNvPr name="TextBox 128" id="128"/>
            <p:cNvSpPr txBox="true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anchor="ctr" rtlCol="false" tIns="56067" lIns="56067" bIns="56067" rIns="56067"/>
            <a:lstStyle/>
            <a:p>
              <a:pPr algn="ctr">
                <a:lnSpc>
                  <a:spcPts val="5599"/>
                </a:lnSpc>
              </a:pPr>
            </a:p>
          </p:txBody>
        </p:sp>
      </p:grpSp>
      <p:grpSp>
        <p:nvGrpSpPr>
          <p:cNvPr name="Group 129" id="129"/>
          <p:cNvGrpSpPr/>
          <p:nvPr/>
        </p:nvGrpSpPr>
        <p:grpSpPr>
          <a:xfrm rot="0">
            <a:off x="8479191" y="7527274"/>
            <a:ext cx="244068" cy="244068"/>
            <a:chOff x="0" y="0"/>
            <a:chExt cx="812800" cy="812800"/>
          </a:xfrm>
        </p:grpSpPr>
        <p:sp>
          <p:nvSpPr>
            <p:cNvPr name="Freeform 130" id="13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4544D"/>
            </a:solidFill>
          </p:spPr>
        </p:sp>
        <p:sp>
          <p:nvSpPr>
            <p:cNvPr name="TextBox 131" id="131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6067" lIns="56067" bIns="56067" rIns="56067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132" id="132"/>
          <p:cNvSpPr txBox="true"/>
          <p:nvPr/>
        </p:nvSpPr>
        <p:spPr>
          <a:xfrm rot="5400000">
            <a:off x="8724242" y="2208864"/>
            <a:ext cx="330566" cy="16338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368"/>
              </a:lnSpc>
            </a:pPr>
            <a:r>
              <a:rPr lang="en-US" sz="9548">
                <a:solidFill>
                  <a:srgbClr val="74544D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)</a:t>
            </a:r>
          </a:p>
        </p:txBody>
      </p:sp>
      <p:sp>
        <p:nvSpPr>
          <p:cNvPr name="TextBox 133" id="133"/>
          <p:cNvSpPr txBox="true"/>
          <p:nvPr/>
        </p:nvSpPr>
        <p:spPr>
          <a:xfrm rot="0">
            <a:off x="3878716" y="3850260"/>
            <a:ext cx="3585983" cy="9067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426"/>
              </a:lnSpc>
              <a:spcBef>
                <a:spcPct val="0"/>
              </a:spcBef>
            </a:pPr>
            <a:r>
              <a:rPr lang="en-US" sz="4951" spc="-351">
                <a:solidFill>
                  <a:srgbClr val="74544D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ISTENEN DAVRANIŞLAR</a:t>
            </a:r>
          </a:p>
        </p:txBody>
      </p:sp>
      <p:sp>
        <p:nvSpPr>
          <p:cNvPr name="Freeform 134" id="134"/>
          <p:cNvSpPr/>
          <p:nvPr/>
        </p:nvSpPr>
        <p:spPr>
          <a:xfrm flipH="false" flipV="false" rot="-63734">
            <a:off x="3477935" y="3743001"/>
            <a:ext cx="801563" cy="693516"/>
          </a:xfrm>
          <a:custGeom>
            <a:avLst/>
            <a:gdLst/>
            <a:ahLst/>
            <a:cxnLst/>
            <a:rect r="r" b="b" t="t" l="l"/>
            <a:pathLst>
              <a:path h="693516" w="801563">
                <a:moveTo>
                  <a:pt x="0" y="0"/>
                </a:moveTo>
                <a:lnTo>
                  <a:pt x="801563" y="0"/>
                </a:lnTo>
                <a:lnTo>
                  <a:pt x="801563" y="693517"/>
                </a:lnTo>
                <a:lnTo>
                  <a:pt x="0" y="6935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-58022" b="-75336"/>
            </a:stretch>
          </a:blipFill>
        </p:spPr>
      </p:sp>
      <p:sp>
        <p:nvSpPr>
          <p:cNvPr name="Freeform 135" id="135"/>
          <p:cNvSpPr/>
          <p:nvPr/>
        </p:nvSpPr>
        <p:spPr>
          <a:xfrm flipH="true" flipV="true" rot="248596">
            <a:off x="7126653" y="4030711"/>
            <a:ext cx="801563" cy="693516"/>
          </a:xfrm>
          <a:custGeom>
            <a:avLst/>
            <a:gdLst/>
            <a:ahLst/>
            <a:cxnLst/>
            <a:rect r="r" b="b" t="t" l="l"/>
            <a:pathLst>
              <a:path h="693516" w="801563">
                <a:moveTo>
                  <a:pt x="801563" y="693516"/>
                </a:moveTo>
                <a:lnTo>
                  <a:pt x="0" y="693516"/>
                </a:lnTo>
                <a:lnTo>
                  <a:pt x="0" y="0"/>
                </a:lnTo>
                <a:lnTo>
                  <a:pt x="801563" y="0"/>
                </a:lnTo>
                <a:lnTo>
                  <a:pt x="801563" y="69351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-58022" b="-75336"/>
            </a:stretch>
          </a:blipFill>
        </p:spPr>
      </p:sp>
      <p:grpSp>
        <p:nvGrpSpPr>
          <p:cNvPr name="Group 136" id="136"/>
          <p:cNvGrpSpPr/>
          <p:nvPr/>
        </p:nvGrpSpPr>
        <p:grpSpPr>
          <a:xfrm rot="0">
            <a:off x="4960885" y="1827478"/>
            <a:ext cx="7708557" cy="1351905"/>
            <a:chOff x="0" y="0"/>
            <a:chExt cx="2317607" cy="406456"/>
          </a:xfrm>
        </p:grpSpPr>
        <p:sp>
          <p:nvSpPr>
            <p:cNvPr name="Freeform 137" id="137"/>
            <p:cNvSpPr/>
            <p:nvPr/>
          </p:nvSpPr>
          <p:spPr>
            <a:xfrm flipH="false" flipV="false" rot="0">
              <a:off x="0" y="0"/>
              <a:ext cx="2317607" cy="406456"/>
            </a:xfrm>
            <a:custGeom>
              <a:avLst/>
              <a:gdLst/>
              <a:ahLst/>
              <a:cxnLst/>
              <a:rect r="r" b="b" t="t" l="l"/>
              <a:pathLst>
                <a:path h="406456" w="2317607">
                  <a:moveTo>
                    <a:pt x="100433" y="0"/>
                  </a:moveTo>
                  <a:lnTo>
                    <a:pt x="2217174" y="0"/>
                  </a:lnTo>
                  <a:cubicBezTo>
                    <a:pt x="2272642" y="0"/>
                    <a:pt x="2317607" y="44965"/>
                    <a:pt x="2317607" y="100433"/>
                  </a:cubicBezTo>
                  <a:lnTo>
                    <a:pt x="2317607" y="306023"/>
                  </a:lnTo>
                  <a:cubicBezTo>
                    <a:pt x="2317607" y="332659"/>
                    <a:pt x="2307026" y="358205"/>
                    <a:pt x="2288191" y="377039"/>
                  </a:cubicBezTo>
                  <a:cubicBezTo>
                    <a:pt x="2269356" y="395874"/>
                    <a:pt x="2243811" y="406456"/>
                    <a:pt x="2217174" y="406456"/>
                  </a:cubicBezTo>
                  <a:lnTo>
                    <a:pt x="100433" y="406456"/>
                  </a:lnTo>
                  <a:cubicBezTo>
                    <a:pt x="73796" y="406456"/>
                    <a:pt x="48251" y="395874"/>
                    <a:pt x="29416" y="377039"/>
                  </a:cubicBezTo>
                  <a:cubicBezTo>
                    <a:pt x="10581" y="358205"/>
                    <a:pt x="0" y="332659"/>
                    <a:pt x="0" y="306023"/>
                  </a:cubicBezTo>
                  <a:lnTo>
                    <a:pt x="0" y="100433"/>
                  </a:lnTo>
                  <a:cubicBezTo>
                    <a:pt x="0" y="73796"/>
                    <a:pt x="10581" y="48251"/>
                    <a:pt x="29416" y="29416"/>
                  </a:cubicBezTo>
                  <a:cubicBezTo>
                    <a:pt x="48251" y="10581"/>
                    <a:pt x="73796" y="0"/>
                    <a:pt x="100433" y="0"/>
                  </a:cubicBezTo>
                  <a:close/>
                </a:path>
              </a:pathLst>
            </a:custGeom>
            <a:solidFill>
              <a:srgbClr val="C35454"/>
            </a:solidFill>
            <a:ln w="47625" cap="rnd">
              <a:solidFill>
                <a:srgbClr val="E76262"/>
              </a:solidFill>
              <a:prstDash val="lgDash"/>
              <a:round/>
            </a:ln>
          </p:spPr>
        </p:sp>
        <p:sp>
          <p:nvSpPr>
            <p:cNvPr name="TextBox 138" id="138"/>
            <p:cNvSpPr txBox="true"/>
            <p:nvPr/>
          </p:nvSpPr>
          <p:spPr>
            <a:xfrm>
              <a:off x="0" y="-76200"/>
              <a:ext cx="2317607" cy="482656"/>
            </a:xfrm>
            <a:prstGeom prst="rect">
              <a:avLst/>
            </a:prstGeom>
          </p:spPr>
          <p:txBody>
            <a:bodyPr anchor="ctr" rtlCol="false" tIns="44501" lIns="44501" bIns="44501" rIns="44501"/>
            <a:lstStyle/>
            <a:p>
              <a:pPr algn="ctr">
                <a:lnSpc>
                  <a:spcPts val="5599"/>
                </a:lnSpc>
              </a:pPr>
            </a:p>
          </p:txBody>
        </p:sp>
      </p:grpSp>
      <p:sp>
        <p:nvSpPr>
          <p:cNvPr name="Freeform 139" id="139"/>
          <p:cNvSpPr/>
          <p:nvPr/>
        </p:nvSpPr>
        <p:spPr>
          <a:xfrm flipH="false" flipV="false" rot="0">
            <a:off x="14316570" y="7191628"/>
            <a:ext cx="1685252" cy="1728464"/>
          </a:xfrm>
          <a:custGeom>
            <a:avLst/>
            <a:gdLst/>
            <a:ahLst/>
            <a:cxnLst/>
            <a:rect r="r" b="b" t="t" l="l"/>
            <a:pathLst>
              <a:path h="1728464" w="1685252">
                <a:moveTo>
                  <a:pt x="0" y="0"/>
                </a:moveTo>
                <a:lnTo>
                  <a:pt x="1685252" y="0"/>
                </a:lnTo>
                <a:lnTo>
                  <a:pt x="1685252" y="1728464"/>
                </a:lnTo>
                <a:lnTo>
                  <a:pt x="0" y="17284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0" id="140"/>
          <p:cNvSpPr/>
          <p:nvPr/>
        </p:nvSpPr>
        <p:spPr>
          <a:xfrm flipH="false" flipV="false" rot="0">
            <a:off x="2193464" y="7234839"/>
            <a:ext cx="1685252" cy="1685252"/>
          </a:xfrm>
          <a:custGeom>
            <a:avLst/>
            <a:gdLst/>
            <a:ahLst/>
            <a:cxnLst/>
            <a:rect r="r" b="b" t="t" l="l"/>
            <a:pathLst>
              <a:path h="1685252" w="1685252">
                <a:moveTo>
                  <a:pt x="0" y="0"/>
                </a:moveTo>
                <a:lnTo>
                  <a:pt x="1685252" y="0"/>
                </a:lnTo>
                <a:lnTo>
                  <a:pt x="1685252" y="1685253"/>
                </a:lnTo>
                <a:lnTo>
                  <a:pt x="0" y="16852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1" id="141"/>
          <p:cNvSpPr txBox="true"/>
          <p:nvPr/>
        </p:nvSpPr>
        <p:spPr>
          <a:xfrm rot="5400000">
            <a:off x="8724242" y="2994310"/>
            <a:ext cx="330566" cy="16338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368"/>
              </a:lnSpc>
            </a:pPr>
            <a:r>
              <a:rPr lang="en-US" sz="9548">
                <a:solidFill>
                  <a:srgbClr val="EF8836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)</a:t>
            </a:r>
          </a:p>
        </p:txBody>
      </p:sp>
      <p:sp>
        <p:nvSpPr>
          <p:cNvPr name="TextBox 142" id="142"/>
          <p:cNvSpPr txBox="true"/>
          <p:nvPr/>
        </p:nvSpPr>
        <p:spPr>
          <a:xfrm rot="5400000">
            <a:off x="8724242" y="3780226"/>
            <a:ext cx="330566" cy="16338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368"/>
              </a:lnSpc>
            </a:pPr>
            <a:r>
              <a:rPr lang="en-US" sz="9548">
                <a:solidFill>
                  <a:srgbClr val="74544D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)</a:t>
            </a:r>
          </a:p>
        </p:txBody>
      </p:sp>
      <p:sp>
        <p:nvSpPr>
          <p:cNvPr name="TextBox 143" id="143"/>
          <p:cNvSpPr txBox="true"/>
          <p:nvPr/>
        </p:nvSpPr>
        <p:spPr>
          <a:xfrm rot="5400000">
            <a:off x="8724242" y="4566142"/>
            <a:ext cx="330566" cy="16338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368"/>
              </a:lnSpc>
            </a:pPr>
            <a:r>
              <a:rPr lang="en-US" sz="9548">
                <a:solidFill>
                  <a:srgbClr val="74544D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)</a:t>
            </a:r>
          </a:p>
        </p:txBody>
      </p:sp>
      <p:sp>
        <p:nvSpPr>
          <p:cNvPr name="TextBox 144" id="144"/>
          <p:cNvSpPr txBox="true"/>
          <p:nvPr/>
        </p:nvSpPr>
        <p:spPr>
          <a:xfrm rot="5400000">
            <a:off x="8724242" y="5352058"/>
            <a:ext cx="330566" cy="16338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368"/>
              </a:lnSpc>
            </a:pPr>
            <a:r>
              <a:rPr lang="en-US" sz="9548">
                <a:solidFill>
                  <a:srgbClr val="74544D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)</a:t>
            </a:r>
          </a:p>
        </p:txBody>
      </p:sp>
      <p:sp>
        <p:nvSpPr>
          <p:cNvPr name="TextBox 145" id="145"/>
          <p:cNvSpPr txBox="true"/>
          <p:nvPr/>
        </p:nvSpPr>
        <p:spPr>
          <a:xfrm rot="5400000">
            <a:off x="8724242" y="6137972"/>
            <a:ext cx="330566" cy="16338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368"/>
              </a:lnSpc>
            </a:pPr>
            <a:r>
              <a:rPr lang="en-US" sz="9548">
                <a:solidFill>
                  <a:srgbClr val="74544D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)</a:t>
            </a:r>
          </a:p>
        </p:txBody>
      </p:sp>
      <p:sp>
        <p:nvSpPr>
          <p:cNvPr name="TextBox 146" id="146"/>
          <p:cNvSpPr txBox="true"/>
          <p:nvPr/>
        </p:nvSpPr>
        <p:spPr>
          <a:xfrm rot="5400000">
            <a:off x="8864266" y="7092487"/>
            <a:ext cx="330566" cy="12966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428"/>
              </a:lnSpc>
            </a:pPr>
            <a:r>
              <a:rPr lang="en-US" b="true" sz="7449">
                <a:solidFill>
                  <a:srgbClr val="74544D"/>
                </a:solidFill>
                <a:latin typeface="Neue Einstellung Bold"/>
                <a:ea typeface="Neue Einstellung Bold"/>
                <a:cs typeface="Neue Einstellung Bold"/>
                <a:sym typeface="Neue Einstellung Bold"/>
              </a:rPr>
              <a:t>)</a:t>
            </a:r>
          </a:p>
        </p:txBody>
      </p:sp>
      <p:sp>
        <p:nvSpPr>
          <p:cNvPr name="TextBox 147" id="147"/>
          <p:cNvSpPr txBox="true"/>
          <p:nvPr/>
        </p:nvSpPr>
        <p:spPr>
          <a:xfrm rot="0">
            <a:off x="10744695" y="3407109"/>
            <a:ext cx="3585983" cy="20228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110"/>
              </a:lnSpc>
              <a:spcBef>
                <a:spcPct val="0"/>
              </a:spcBef>
            </a:pPr>
            <a:r>
              <a:rPr lang="en-US" sz="5407" spc="-383">
                <a:solidFill>
                  <a:srgbClr val="74544D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ISTENMEYEN DAVRANIŞLAR</a:t>
            </a:r>
          </a:p>
        </p:txBody>
      </p:sp>
      <p:grpSp>
        <p:nvGrpSpPr>
          <p:cNvPr name="Group 148" id="148"/>
          <p:cNvGrpSpPr/>
          <p:nvPr/>
        </p:nvGrpSpPr>
        <p:grpSpPr>
          <a:xfrm rot="0">
            <a:off x="602820" y="1686161"/>
            <a:ext cx="1224776" cy="7134324"/>
            <a:chOff x="0" y="0"/>
            <a:chExt cx="1633035" cy="9512432"/>
          </a:xfrm>
        </p:grpSpPr>
        <p:sp>
          <p:nvSpPr>
            <p:cNvPr name="TextBox 149" id="149"/>
            <p:cNvSpPr txBox="true"/>
            <p:nvPr/>
          </p:nvSpPr>
          <p:spPr>
            <a:xfrm rot="5400000">
              <a:off x="655142" y="-655142"/>
              <a:ext cx="475150" cy="178543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1242"/>
                </a:lnSpc>
              </a:pPr>
              <a:r>
                <a:rPr lang="en-US" b="true" sz="8030">
                  <a:solidFill>
                    <a:srgbClr val="74544D"/>
                  </a:solidFill>
                  <a:latin typeface="Neue Einstellung Bold"/>
                  <a:ea typeface="Neue Einstellung Bold"/>
                  <a:cs typeface="Neue Einstellung Bold"/>
                  <a:sym typeface="Neue Einstellung Bold"/>
                </a:rPr>
                <a:t>)</a:t>
              </a:r>
            </a:p>
          </p:txBody>
        </p:sp>
        <p:sp>
          <p:nvSpPr>
            <p:cNvPr name="TextBox 150" id="150"/>
            <p:cNvSpPr txBox="true"/>
            <p:nvPr/>
          </p:nvSpPr>
          <p:spPr>
            <a:xfrm rot="5400000">
              <a:off x="655142" y="474518"/>
              <a:ext cx="475150" cy="178543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1242"/>
                </a:lnSpc>
              </a:pPr>
              <a:r>
                <a:rPr lang="en-US" b="true" sz="8030">
                  <a:solidFill>
                    <a:srgbClr val="74544D"/>
                  </a:solidFill>
                  <a:latin typeface="Neue Einstellung Bold"/>
                  <a:ea typeface="Neue Einstellung Bold"/>
                  <a:cs typeface="Neue Einstellung Bold"/>
                  <a:sym typeface="Neue Einstellung Bold"/>
                </a:rPr>
                <a:t>)</a:t>
              </a:r>
            </a:p>
          </p:txBody>
        </p:sp>
        <p:sp>
          <p:nvSpPr>
            <p:cNvPr name="TextBox 151" id="151"/>
            <p:cNvSpPr txBox="true"/>
            <p:nvPr/>
          </p:nvSpPr>
          <p:spPr>
            <a:xfrm rot="5400000">
              <a:off x="655142" y="1604178"/>
              <a:ext cx="475150" cy="178543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1242"/>
                </a:lnSpc>
              </a:pPr>
              <a:r>
                <a:rPr lang="en-US" b="true" sz="8030">
                  <a:solidFill>
                    <a:srgbClr val="74544D"/>
                  </a:solidFill>
                  <a:latin typeface="Neue Einstellung Bold"/>
                  <a:ea typeface="Neue Einstellung Bold"/>
                  <a:cs typeface="Neue Einstellung Bold"/>
                  <a:sym typeface="Neue Einstellung Bold"/>
                </a:rPr>
                <a:t>)</a:t>
              </a:r>
            </a:p>
          </p:txBody>
        </p:sp>
        <p:sp>
          <p:nvSpPr>
            <p:cNvPr name="TextBox 152" id="152"/>
            <p:cNvSpPr txBox="true"/>
            <p:nvPr/>
          </p:nvSpPr>
          <p:spPr>
            <a:xfrm rot="5400000">
              <a:off x="655142" y="2733839"/>
              <a:ext cx="475150" cy="178543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1242"/>
                </a:lnSpc>
              </a:pPr>
              <a:r>
                <a:rPr lang="en-US" b="true" sz="8030">
                  <a:solidFill>
                    <a:srgbClr val="74544D"/>
                  </a:solidFill>
                  <a:latin typeface="Neue Einstellung Bold"/>
                  <a:ea typeface="Neue Einstellung Bold"/>
                  <a:cs typeface="Neue Einstellung Bold"/>
                  <a:sym typeface="Neue Einstellung Bold"/>
                </a:rPr>
                <a:t>)</a:t>
              </a:r>
            </a:p>
          </p:txBody>
        </p:sp>
        <p:sp>
          <p:nvSpPr>
            <p:cNvPr name="TextBox 153" id="153"/>
            <p:cNvSpPr txBox="true"/>
            <p:nvPr/>
          </p:nvSpPr>
          <p:spPr>
            <a:xfrm rot="5400000">
              <a:off x="655142" y="3863499"/>
              <a:ext cx="475150" cy="178543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1242"/>
                </a:lnSpc>
              </a:pPr>
              <a:r>
                <a:rPr lang="en-US" b="true" sz="8030">
                  <a:solidFill>
                    <a:srgbClr val="74544D"/>
                  </a:solidFill>
                  <a:latin typeface="Neue Einstellung Bold"/>
                  <a:ea typeface="Neue Einstellung Bold"/>
                  <a:cs typeface="Neue Einstellung Bold"/>
                  <a:sym typeface="Neue Einstellung Bold"/>
                </a:rPr>
                <a:t>)</a:t>
              </a:r>
            </a:p>
          </p:txBody>
        </p:sp>
        <p:sp>
          <p:nvSpPr>
            <p:cNvPr name="TextBox 154" id="154"/>
            <p:cNvSpPr txBox="true"/>
            <p:nvPr/>
          </p:nvSpPr>
          <p:spPr>
            <a:xfrm rot="5400000">
              <a:off x="655142" y="4993159"/>
              <a:ext cx="475150" cy="178543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1242"/>
                </a:lnSpc>
              </a:pPr>
              <a:r>
                <a:rPr lang="en-US" b="true" sz="8030">
                  <a:solidFill>
                    <a:srgbClr val="74544D"/>
                  </a:solidFill>
                  <a:latin typeface="Neue Einstellung Bold"/>
                  <a:ea typeface="Neue Einstellung Bold"/>
                  <a:cs typeface="Neue Einstellung Bold"/>
                  <a:sym typeface="Neue Einstellung Bold"/>
                </a:rPr>
                <a:t>)</a:t>
              </a:r>
            </a:p>
          </p:txBody>
        </p:sp>
        <p:sp>
          <p:nvSpPr>
            <p:cNvPr name="TextBox 155" id="155"/>
            <p:cNvSpPr txBox="true"/>
            <p:nvPr/>
          </p:nvSpPr>
          <p:spPr>
            <a:xfrm rot="5400000">
              <a:off x="655142" y="6122820"/>
              <a:ext cx="475150" cy="178543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1242"/>
                </a:lnSpc>
              </a:pPr>
              <a:r>
                <a:rPr lang="en-US" b="true" sz="8030">
                  <a:solidFill>
                    <a:srgbClr val="74544D"/>
                  </a:solidFill>
                  <a:latin typeface="Neue Einstellung Bold"/>
                  <a:ea typeface="Neue Einstellung Bold"/>
                  <a:cs typeface="Neue Einstellung Bold"/>
                  <a:sym typeface="Neue Einstellung Bold"/>
                </a:rPr>
                <a:t>)</a:t>
              </a:r>
            </a:p>
          </p:txBody>
        </p:sp>
        <p:sp>
          <p:nvSpPr>
            <p:cNvPr name="TextBox 156" id="156"/>
            <p:cNvSpPr txBox="true"/>
            <p:nvPr/>
          </p:nvSpPr>
          <p:spPr>
            <a:xfrm rot="5400000">
              <a:off x="655142" y="7252480"/>
              <a:ext cx="475150" cy="178543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1242"/>
                </a:lnSpc>
              </a:pPr>
              <a:r>
                <a:rPr lang="en-US" b="true" sz="8030">
                  <a:solidFill>
                    <a:srgbClr val="74544D"/>
                  </a:solidFill>
                  <a:latin typeface="Neue Einstellung Bold"/>
                  <a:ea typeface="Neue Einstellung Bold"/>
                  <a:cs typeface="Neue Einstellung Bold"/>
                  <a:sym typeface="Neue Einstellung Bold"/>
                </a:rPr>
                <a:t>)</a:t>
              </a:r>
            </a:p>
          </p:txBody>
        </p:sp>
        <p:sp>
          <p:nvSpPr>
            <p:cNvPr name="TextBox 157" id="157"/>
            <p:cNvSpPr txBox="true"/>
            <p:nvPr/>
          </p:nvSpPr>
          <p:spPr>
            <a:xfrm rot="5400000">
              <a:off x="655142" y="8382140"/>
              <a:ext cx="475150" cy="178543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1242"/>
                </a:lnSpc>
              </a:pPr>
              <a:r>
                <a:rPr lang="en-US" b="true" sz="8030">
                  <a:solidFill>
                    <a:srgbClr val="74544D"/>
                  </a:solidFill>
                  <a:latin typeface="Neue Einstellung Bold"/>
                  <a:ea typeface="Neue Einstellung Bold"/>
                  <a:cs typeface="Neue Einstellung Bold"/>
                  <a:sym typeface="Neue Einstellung Bold"/>
                </a:rPr>
                <a:t>)</a:t>
              </a:r>
            </a:p>
          </p:txBody>
        </p:sp>
      </p:grpSp>
      <p:sp>
        <p:nvSpPr>
          <p:cNvPr name="TextBox 158" id="158"/>
          <p:cNvSpPr txBox="true"/>
          <p:nvPr/>
        </p:nvSpPr>
        <p:spPr>
          <a:xfrm rot="0">
            <a:off x="5793857" y="1938605"/>
            <a:ext cx="6083497" cy="1200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392"/>
              </a:lnSpc>
              <a:spcBef>
                <a:spcPct val="0"/>
              </a:spcBef>
            </a:pPr>
            <a:r>
              <a:rPr lang="en-US" sz="7827" spc="-555">
                <a:solidFill>
                  <a:srgbClr val="F7E9D4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ÖRNEKLER</a:t>
            </a:r>
          </a:p>
        </p:txBody>
      </p:sp>
      <p:sp>
        <p:nvSpPr>
          <p:cNvPr name="Freeform 159" id="159"/>
          <p:cNvSpPr/>
          <p:nvPr/>
        </p:nvSpPr>
        <p:spPr>
          <a:xfrm flipH="false" flipV="false" rot="0">
            <a:off x="9979781" y="1464148"/>
            <a:ext cx="1897572" cy="1674608"/>
          </a:xfrm>
          <a:custGeom>
            <a:avLst/>
            <a:gdLst/>
            <a:ahLst/>
            <a:cxnLst/>
            <a:rect r="r" b="b" t="t" l="l"/>
            <a:pathLst>
              <a:path h="1674608" w="1897572">
                <a:moveTo>
                  <a:pt x="0" y="0"/>
                </a:moveTo>
                <a:lnTo>
                  <a:pt x="1897573" y="0"/>
                </a:lnTo>
                <a:lnTo>
                  <a:pt x="1897573" y="1674607"/>
                </a:lnTo>
                <a:lnTo>
                  <a:pt x="0" y="167460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60" id="160"/>
          <p:cNvSpPr txBox="true"/>
          <p:nvPr/>
        </p:nvSpPr>
        <p:spPr>
          <a:xfrm rot="0">
            <a:off x="3018566" y="4872187"/>
            <a:ext cx="5306284" cy="26658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72"/>
              </a:lnSpc>
            </a:pPr>
            <a:r>
              <a:rPr lang="en-US" sz="4781" spc="-339">
                <a:solidFill>
                  <a:srgbClr val="74544D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YARDIMSEVER OLMAK</a:t>
            </a:r>
          </a:p>
          <a:p>
            <a:pPr algn="ctr">
              <a:lnSpc>
                <a:spcPts val="7172"/>
              </a:lnSpc>
            </a:pPr>
            <a:r>
              <a:rPr lang="en-US" sz="4781" spc="-339">
                <a:solidFill>
                  <a:srgbClr val="74544D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MERHAMETLI OLMAK</a:t>
            </a:r>
          </a:p>
          <a:p>
            <a:pPr algn="ctr" marL="0" indent="0" lvl="0">
              <a:lnSpc>
                <a:spcPts val="7172"/>
              </a:lnSpc>
              <a:spcBef>
                <a:spcPct val="0"/>
              </a:spcBef>
            </a:pPr>
            <a:r>
              <a:rPr lang="en-US" sz="4781" spc="-339">
                <a:solidFill>
                  <a:srgbClr val="74544D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ADALETLI OLMAK</a:t>
            </a:r>
          </a:p>
        </p:txBody>
      </p:sp>
      <p:sp>
        <p:nvSpPr>
          <p:cNvPr name="TextBox 161" id="161"/>
          <p:cNvSpPr txBox="true"/>
          <p:nvPr/>
        </p:nvSpPr>
        <p:spPr>
          <a:xfrm rot="0">
            <a:off x="9691706" y="5390059"/>
            <a:ext cx="5306284" cy="26658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72"/>
              </a:lnSpc>
            </a:pPr>
            <a:r>
              <a:rPr lang="en-US" sz="4781" spc="-339">
                <a:solidFill>
                  <a:srgbClr val="74544D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DEDIKODU YAPMAK</a:t>
            </a:r>
          </a:p>
          <a:p>
            <a:pPr algn="ctr">
              <a:lnSpc>
                <a:spcPts val="7172"/>
              </a:lnSpc>
            </a:pPr>
            <a:r>
              <a:rPr lang="en-US" sz="4781" spc="-339">
                <a:solidFill>
                  <a:srgbClr val="74544D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CIMRILIK</a:t>
            </a:r>
          </a:p>
          <a:p>
            <a:pPr algn="ctr" marL="0" indent="0" lvl="0">
              <a:lnSpc>
                <a:spcPts val="7172"/>
              </a:lnSpc>
              <a:spcBef>
                <a:spcPct val="0"/>
              </a:spcBef>
            </a:pPr>
            <a:r>
              <a:rPr lang="en-US" sz="4781" spc="-339">
                <a:solidFill>
                  <a:srgbClr val="74544D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KÖTÜ SÖZLÜ OLMAK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F1E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true" rot="-393733">
            <a:off x="4749394" y="5778339"/>
            <a:ext cx="2243301" cy="939382"/>
          </a:xfrm>
          <a:custGeom>
            <a:avLst/>
            <a:gdLst/>
            <a:ahLst/>
            <a:cxnLst/>
            <a:rect r="r" b="b" t="t" l="l"/>
            <a:pathLst>
              <a:path h="939382" w="2243301">
                <a:moveTo>
                  <a:pt x="2243301" y="939382"/>
                </a:moveTo>
                <a:lnTo>
                  <a:pt x="0" y="939382"/>
                </a:lnTo>
                <a:lnTo>
                  <a:pt x="0" y="0"/>
                </a:lnTo>
                <a:lnTo>
                  <a:pt x="2243301" y="0"/>
                </a:lnTo>
                <a:lnTo>
                  <a:pt x="2243301" y="93938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226243" y="4978384"/>
            <a:ext cx="3039298" cy="2295987"/>
            <a:chOff x="0" y="0"/>
            <a:chExt cx="1075939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075938" cy="812800"/>
            </a:xfrm>
            <a:custGeom>
              <a:avLst/>
              <a:gdLst/>
              <a:ahLst/>
              <a:cxnLst/>
              <a:rect r="r" b="b" t="t" l="l"/>
              <a:pathLst>
                <a:path h="812800" w="1075938">
                  <a:moveTo>
                    <a:pt x="537969" y="0"/>
                  </a:moveTo>
                  <a:cubicBezTo>
                    <a:pt x="240857" y="0"/>
                    <a:pt x="0" y="181951"/>
                    <a:pt x="0" y="406400"/>
                  </a:cubicBezTo>
                  <a:cubicBezTo>
                    <a:pt x="0" y="630849"/>
                    <a:pt x="240857" y="812800"/>
                    <a:pt x="537969" y="812800"/>
                  </a:cubicBezTo>
                  <a:cubicBezTo>
                    <a:pt x="835081" y="812800"/>
                    <a:pt x="1075938" y="630849"/>
                    <a:pt x="1075938" y="406400"/>
                  </a:cubicBezTo>
                  <a:cubicBezTo>
                    <a:pt x="1075938" y="181951"/>
                    <a:pt x="835081" y="0"/>
                    <a:pt x="537969" y="0"/>
                  </a:cubicBezTo>
                  <a:close/>
                </a:path>
              </a:pathLst>
            </a:custGeom>
            <a:solidFill>
              <a:srgbClr val="99BBA2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100869" y="0"/>
              <a:ext cx="874200" cy="7366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89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3916755" y="6248030"/>
            <a:ext cx="3039298" cy="2295987"/>
            <a:chOff x="0" y="0"/>
            <a:chExt cx="1075939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075938" cy="812800"/>
            </a:xfrm>
            <a:custGeom>
              <a:avLst/>
              <a:gdLst/>
              <a:ahLst/>
              <a:cxnLst/>
              <a:rect r="r" b="b" t="t" l="l"/>
              <a:pathLst>
                <a:path h="812800" w="1075938">
                  <a:moveTo>
                    <a:pt x="537969" y="0"/>
                  </a:moveTo>
                  <a:cubicBezTo>
                    <a:pt x="240857" y="0"/>
                    <a:pt x="0" y="181951"/>
                    <a:pt x="0" y="406400"/>
                  </a:cubicBezTo>
                  <a:cubicBezTo>
                    <a:pt x="0" y="630849"/>
                    <a:pt x="240857" y="812800"/>
                    <a:pt x="537969" y="812800"/>
                  </a:cubicBezTo>
                  <a:cubicBezTo>
                    <a:pt x="835081" y="812800"/>
                    <a:pt x="1075938" y="630849"/>
                    <a:pt x="1075938" y="406400"/>
                  </a:cubicBezTo>
                  <a:cubicBezTo>
                    <a:pt x="1075938" y="181951"/>
                    <a:pt x="835081" y="0"/>
                    <a:pt x="537969" y="0"/>
                  </a:cubicBezTo>
                  <a:close/>
                </a:path>
              </a:pathLst>
            </a:custGeom>
            <a:solidFill>
              <a:srgbClr val="EC6459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100869" y="38100"/>
              <a:ext cx="8742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1836421">
            <a:off x="11874015" y="3552610"/>
            <a:ext cx="2732937" cy="2422065"/>
          </a:xfrm>
          <a:custGeom>
            <a:avLst/>
            <a:gdLst/>
            <a:ahLst/>
            <a:cxnLst/>
            <a:rect r="r" b="b" t="t" l="l"/>
            <a:pathLst>
              <a:path h="2422065" w="2732937">
                <a:moveTo>
                  <a:pt x="0" y="0"/>
                </a:moveTo>
                <a:lnTo>
                  <a:pt x="2732937" y="0"/>
                </a:lnTo>
                <a:lnTo>
                  <a:pt x="2732937" y="2422066"/>
                </a:lnTo>
                <a:lnTo>
                  <a:pt x="0" y="24220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14799440" y="1972833"/>
            <a:ext cx="3039298" cy="2295987"/>
            <a:chOff x="0" y="0"/>
            <a:chExt cx="1075939" cy="8128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075938" cy="812800"/>
            </a:xfrm>
            <a:custGeom>
              <a:avLst/>
              <a:gdLst/>
              <a:ahLst/>
              <a:cxnLst/>
              <a:rect r="r" b="b" t="t" l="l"/>
              <a:pathLst>
                <a:path h="812800" w="1075938">
                  <a:moveTo>
                    <a:pt x="537969" y="0"/>
                  </a:moveTo>
                  <a:cubicBezTo>
                    <a:pt x="240857" y="0"/>
                    <a:pt x="0" y="181951"/>
                    <a:pt x="0" y="406400"/>
                  </a:cubicBezTo>
                  <a:cubicBezTo>
                    <a:pt x="0" y="630849"/>
                    <a:pt x="240857" y="812800"/>
                    <a:pt x="537969" y="812800"/>
                  </a:cubicBezTo>
                  <a:cubicBezTo>
                    <a:pt x="835081" y="812800"/>
                    <a:pt x="1075938" y="630849"/>
                    <a:pt x="1075938" y="406400"/>
                  </a:cubicBezTo>
                  <a:cubicBezTo>
                    <a:pt x="1075938" y="181951"/>
                    <a:pt x="835081" y="0"/>
                    <a:pt x="537969" y="0"/>
                  </a:cubicBezTo>
                  <a:close/>
                </a:path>
              </a:pathLst>
            </a:custGeom>
            <a:solidFill>
              <a:srgbClr val="A1C5C4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100869" y="38100"/>
              <a:ext cx="8742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0387259" y="103647"/>
            <a:ext cx="3039298" cy="2295987"/>
            <a:chOff x="0" y="0"/>
            <a:chExt cx="1075939" cy="8128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075938" cy="812800"/>
            </a:xfrm>
            <a:custGeom>
              <a:avLst/>
              <a:gdLst/>
              <a:ahLst/>
              <a:cxnLst/>
              <a:rect r="r" b="b" t="t" l="l"/>
              <a:pathLst>
                <a:path h="812800" w="1075938">
                  <a:moveTo>
                    <a:pt x="537969" y="0"/>
                  </a:moveTo>
                  <a:cubicBezTo>
                    <a:pt x="240857" y="0"/>
                    <a:pt x="0" y="181951"/>
                    <a:pt x="0" y="406400"/>
                  </a:cubicBezTo>
                  <a:cubicBezTo>
                    <a:pt x="0" y="630849"/>
                    <a:pt x="240857" y="812800"/>
                    <a:pt x="537969" y="812800"/>
                  </a:cubicBezTo>
                  <a:cubicBezTo>
                    <a:pt x="835081" y="812800"/>
                    <a:pt x="1075938" y="630849"/>
                    <a:pt x="1075938" y="406400"/>
                  </a:cubicBezTo>
                  <a:cubicBezTo>
                    <a:pt x="1075938" y="181951"/>
                    <a:pt x="835081" y="0"/>
                    <a:pt x="537969" y="0"/>
                  </a:cubicBezTo>
                  <a:close/>
                </a:path>
              </a:pathLst>
            </a:custGeom>
            <a:solidFill>
              <a:srgbClr val="99BBA2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100869" y="0"/>
              <a:ext cx="874200" cy="7366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899"/>
                </a:lnSpc>
              </a:pPr>
            </a:p>
          </p:txBody>
        </p:sp>
      </p:grpSp>
      <p:sp>
        <p:nvSpPr>
          <p:cNvPr name="Freeform 16" id="16"/>
          <p:cNvSpPr/>
          <p:nvPr/>
        </p:nvSpPr>
        <p:spPr>
          <a:xfrm flipH="false" flipV="true" rot="-4048098">
            <a:off x="10892628" y="3077937"/>
            <a:ext cx="2243301" cy="939382"/>
          </a:xfrm>
          <a:custGeom>
            <a:avLst/>
            <a:gdLst/>
            <a:ahLst/>
            <a:cxnLst/>
            <a:rect r="r" b="b" t="t" l="l"/>
            <a:pathLst>
              <a:path h="939382" w="2243301">
                <a:moveTo>
                  <a:pt x="0" y="939382"/>
                </a:moveTo>
                <a:lnTo>
                  <a:pt x="2243301" y="939382"/>
                </a:lnTo>
                <a:lnTo>
                  <a:pt x="2243301" y="0"/>
                </a:lnTo>
                <a:lnTo>
                  <a:pt x="0" y="0"/>
                </a:lnTo>
                <a:lnTo>
                  <a:pt x="0" y="93938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7" id="17"/>
          <p:cNvGrpSpPr/>
          <p:nvPr/>
        </p:nvGrpSpPr>
        <p:grpSpPr>
          <a:xfrm rot="0">
            <a:off x="1663768" y="1451897"/>
            <a:ext cx="3039298" cy="2295987"/>
            <a:chOff x="0" y="0"/>
            <a:chExt cx="1075939" cy="8128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1075938" cy="812800"/>
            </a:xfrm>
            <a:custGeom>
              <a:avLst/>
              <a:gdLst/>
              <a:ahLst/>
              <a:cxnLst/>
              <a:rect r="r" b="b" t="t" l="l"/>
              <a:pathLst>
                <a:path h="812800" w="1075938">
                  <a:moveTo>
                    <a:pt x="537969" y="0"/>
                  </a:moveTo>
                  <a:cubicBezTo>
                    <a:pt x="240857" y="0"/>
                    <a:pt x="0" y="181951"/>
                    <a:pt x="0" y="406400"/>
                  </a:cubicBezTo>
                  <a:cubicBezTo>
                    <a:pt x="0" y="630849"/>
                    <a:pt x="240857" y="812800"/>
                    <a:pt x="537969" y="812800"/>
                  </a:cubicBezTo>
                  <a:cubicBezTo>
                    <a:pt x="835081" y="812800"/>
                    <a:pt x="1075938" y="630849"/>
                    <a:pt x="1075938" y="406400"/>
                  </a:cubicBezTo>
                  <a:cubicBezTo>
                    <a:pt x="1075938" y="181951"/>
                    <a:pt x="835081" y="0"/>
                    <a:pt x="537969" y="0"/>
                  </a:cubicBezTo>
                  <a:close/>
                </a:path>
              </a:pathLst>
            </a:custGeom>
            <a:solidFill>
              <a:srgbClr val="A1C5C4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100869" y="0"/>
              <a:ext cx="874200" cy="7366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899"/>
                </a:lnSpc>
              </a:pPr>
            </a:p>
          </p:txBody>
        </p:sp>
      </p:grpSp>
      <p:sp>
        <p:nvSpPr>
          <p:cNvPr name="Freeform 20" id="20"/>
          <p:cNvSpPr/>
          <p:nvPr/>
        </p:nvSpPr>
        <p:spPr>
          <a:xfrm flipH="false" flipV="false" rot="-7612904">
            <a:off x="8150583" y="2708407"/>
            <a:ext cx="1885347" cy="824839"/>
          </a:xfrm>
          <a:custGeom>
            <a:avLst/>
            <a:gdLst/>
            <a:ahLst/>
            <a:cxnLst/>
            <a:rect r="r" b="b" t="t" l="l"/>
            <a:pathLst>
              <a:path h="824839" w="1885347">
                <a:moveTo>
                  <a:pt x="0" y="0"/>
                </a:moveTo>
                <a:lnTo>
                  <a:pt x="1885348" y="0"/>
                </a:lnTo>
                <a:lnTo>
                  <a:pt x="1885348" y="824839"/>
                </a:lnTo>
                <a:lnTo>
                  <a:pt x="0" y="8248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1" id="21"/>
          <p:cNvGrpSpPr/>
          <p:nvPr/>
        </p:nvGrpSpPr>
        <p:grpSpPr>
          <a:xfrm rot="0">
            <a:off x="5706298" y="303903"/>
            <a:ext cx="3039298" cy="2295987"/>
            <a:chOff x="0" y="0"/>
            <a:chExt cx="1075939" cy="8128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1075938" cy="812800"/>
            </a:xfrm>
            <a:custGeom>
              <a:avLst/>
              <a:gdLst/>
              <a:ahLst/>
              <a:cxnLst/>
              <a:rect r="r" b="b" t="t" l="l"/>
              <a:pathLst>
                <a:path h="812800" w="1075938">
                  <a:moveTo>
                    <a:pt x="537969" y="0"/>
                  </a:moveTo>
                  <a:cubicBezTo>
                    <a:pt x="240857" y="0"/>
                    <a:pt x="0" y="181951"/>
                    <a:pt x="0" y="406400"/>
                  </a:cubicBezTo>
                  <a:cubicBezTo>
                    <a:pt x="0" y="630849"/>
                    <a:pt x="240857" y="812800"/>
                    <a:pt x="537969" y="812800"/>
                  </a:cubicBezTo>
                  <a:cubicBezTo>
                    <a:pt x="835081" y="812800"/>
                    <a:pt x="1075938" y="630849"/>
                    <a:pt x="1075938" y="406400"/>
                  </a:cubicBezTo>
                  <a:cubicBezTo>
                    <a:pt x="1075938" y="181951"/>
                    <a:pt x="835081" y="0"/>
                    <a:pt x="537969" y="0"/>
                  </a:cubicBezTo>
                  <a:close/>
                </a:path>
              </a:pathLst>
            </a:custGeom>
            <a:solidFill>
              <a:srgbClr val="EC6459"/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100869" y="0"/>
              <a:ext cx="874200" cy="7366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899"/>
                </a:lnSpc>
              </a:pPr>
            </a:p>
          </p:txBody>
        </p:sp>
      </p:grpSp>
      <p:sp>
        <p:nvSpPr>
          <p:cNvPr name="TextBox 24" id="24"/>
          <p:cNvSpPr txBox="true"/>
          <p:nvPr/>
        </p:nvSpPr>
        <p:spPr>
          <a:xfrm rot="0">
            <a:off x="5217962" y="4128110"/>
            <a:ext cx="7852076" cy="16188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2167"/>
              </a:lnSpc>
            </a:pPr>
            <a:r>
              <a:rPr lang="en-US" sz="11699">
                <a:solidFill>
                  <a:srgbClr val="365B6D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sıra sende</a:t>
            </a:r>
          </a:p>
        </p:txBody>
      </p:sp>
      <p:sp>
        <p:nvSpPr>
          <p:cNvPr name="Freeform 25" id="25"/>
          <p:cNvSpPr/>
          <p:nvPr/>
        </p:nvSpPr>
        <p:spPr>
          <a:xfrm flipH="false" flipV="true" rot="5013533">
            <a:off x="6455261" y="6184991"/>
            <a:ext cx="2732937" cy="2422065"/>
          </a:xfrm>
          <a:custGeom>
            <a:avLst/>
            <a:gdLst/>
            <a:ahLst/>
            <a:cxnLst/>
            <a:rect r="r" b="b" t="t" l="l"/>
            <a:pathLst>
              <a:path h="2422065" w="2732937">
                <a:moveTo>
                  <a:pt x="0" y="2422065"/>
                </a:moveTo>
                <a:lnTo>
                  <a:pt x="2732937" y="2422065"/>
                </a:lnTo>
                <a:lnTo>
                  <a:pt x="2732937" y="0"/>
                </a:lnTo>
                <a:lnTo>
                  <a:pt x="0" y="0"/>
                </a:lnTo>
                <a:lnTo>
                  <a:pt x="0" y="2422065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6" id="26"/>
          <p:cNvGrpSpPr/>
          <p:nvPr/>
        </p:nvGrpSpPr>
        <p:grpSpPr>
          <a:xfrm rot="0">
            <a:off x="3381711" y="7555781"/>
            <a:ext cx="3039298" cy="2295987"/>
            <a:chOff x="0" y="0"/>
            <a:chExt cx="1075939" cy="81280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1075938" cy="812800"/>
            </a:xfrm>
            <a:custGeom>
              <a:avLst/>
              <a:gdLst/>
              <a:ahLst/>
              <a:cxnLst/>
              <a:rect r="r" b="b" t="t" l="l"/>
              <a:pathLst>
                <a:path h="812800" w="1075938">
                  <a:moveTo>
                    <a:pt x="537969" y="0"/>
                  </a:moveTo>
                  <a:cubicBezTo>
                    <a:pt x="240857" y="0"/>
                    <a:pt x="0" y="181951"/>
                    <a:pt x="0" y="406400"/>
                  </a:cubicBezTo>
                  <a:cubicBezTo>
                    <a:pt x="0" y="630849"/>
                    <a:pt x="240857" y="812800"/>
                    <a:pt x="537969" y="812800"/>
                  </a:cubicBezTo>
                  <a:cubicBezTo>
                    <a:pt x="835081" y="812800"/>
                    <a:pt x="1075938" y="630849"/>
                    <a:pt x="1075938" y="406400"/>
                  </a:cubicBezTo>
                  <a:cubicBezTo>
                    <a:pt x="1075938" y="181951"/>
                    <a:pt x="835081" y="0"/>
                    <a:pt x="537969" y="0"/>
                  </a:cubicBezTo>
                  <a:close/>
                </a:path>
              </a:pathLst>
            </a:custGeom>
            <a:solidFill>
              <a:srgbClr val="EC6459"/>
            </a:solidFill>
          </p:spPr>
        </p:sp>
        <p:sp>
          <p:nvSpPr>
            <p:cNvPr name="TextBox 28" id="28"/>
            <p:cNvSpPr txBox="true"/>
            <p:nvPr/>
          </p:nvSpPr>
          <p:spPr>
            <a:xfrm>
              <a:off x="100869" y="38100"/>
              <a:ext cx="8742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name="Freeform 29" id="29"/>
          <p:cNvSpPr/>
          <p:nvPr/>
        </p:nvSpPr>
        <p:spPr>
          <a:xfrm flipH="false" flipV="false" rot="2700000">
            <a:off x="9188097" y="6292746"/>
            <a:ext cx="1885347" cy="824839"/>
          </a:xfrm>
          <a:custGeom>
            <a:avLst/>
            <a:gdLst/>
            <a:ahLst/>
            <a:cxnLst/>
            <a:rect r="r" b="b" t="t" l="l"/>
            <a:pathLst>
              <a:path h="824839" w="1885347">
                <a:moveTo>
                  <a:pt x="0" y="0"/>
                </a:moveTo>
                <a:lnTo>
                  <a:pt x="1885347" y="0"/>
                </a:lnTo>
                <a:lnTo>
                  <a:pt x="1885347" y="824839"/>
                </a:lnTo>
                <a:lnTo>
                  <a:pt x="0" y="8248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0" id="30"/>
          <p:cNvGrpSpPr/>
          <p:nvPr/>
        </p:nvGrpSpPr>
        <p:grpSpPr>
          <a:xfrm rot="0">
            <a:off x="9928150" y="7604787"/>
            <a:ext cx="3039298" cy="2295987"/>
            <a:chOff x="0" y="0"/>
            <a:chExt cx="1075939" cy="81280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1075938" cy="812800"/>
            </a:xfrm>
            <a:custGeom>
              <a:avLst/>
              <a:gdLst/>
              <a:ahLst/>
              <a:cxnLst/>
              <a:rect r="r" b="b" t="t" l="l"/>
              <a:pathLst>
                <a:path h="812800" w="1075938">
                  <a:moveTo>
                    <a:pt x="537969" y="0"/>
                  </a:moveTo>
                  <a:cubicBezTo>
                    <a:pt x="240857" y="0"/>
                    <a:pt x="0" y="181951"/>
                    <a:pt x="0" y="406400"/>
                  </a:cubicBezTo>
                  <a:cubicBezTo>
                    <a:pt x="0" y="630849"/>
                    <a:pt x="240857" y="812800"/>
                    <a:pt x="537969" y="812800"/>
                  </a:cubicBezTo>
                  <a:cubicBezTo>
                    <a:pt x="835081" y="812800"/>
                    <a:pt x="1075938" y="630849"/>
                    <a:pt x="1075938" y="406400"/>
                  </a:cubicBezTo>
                  <a:cubicBezTo>
                    <a:pt x="1075938" y="181951"/>
                    <a:pt x="835081" y="0"/>
                    <a:pt x="537969" y="0"/>
                  </a:cubicBezTo>
                  <a:close/>
                </a:path>
              </a:pathLst>
            </a:custGeom>
            <a:solidFill>
              <a:srgbClr val="99BBA2"/>
            </a:solidFill>
          </p:spPr>
        </p:sp>
        <p:sp>
          <p:nvSpPr>
            <p:cNvPr name="TextBox 32" id="32"/>
            <p:cNvSpPr txBox="true"/>
            <p:nvPr/>
          </p:nvSpPr>
          <p:spPr>
            <a:xfrm>
              <a:off x="100869" y="38100"/>
              <a:ext cx="8742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name="Freeform 33" id="33"/>
          <p:cNvSpPr/>
          <p:nvPr/>
        </p:nvSpPr>
        <p:spPr>
          <a:xfrm flipH="false" flipV="false" rot="-10800000">
            <a:off x="4881166" y="2978567"/>
            <a:ext cx="2154396" cy="1688508"/>
          </a:xfrm>
          <a:custGeom>
            <a:avLst/>
            <a:gdLst/>
            <a:ahLst/>
            <a:cxnLst/>
            <a:rect r="r" b="b" t="t" l="l"/>
            <a:pathLst>
              <a:path h="1688508" w="2154396">
                <a:moveTo>
                  <a:pt x="0" y="0"/>
                </a:moveTo>
                <a:lnTo>
                  <a:pt x="2154396" y="0"/>
                </a:lnTo>
                <a:lnTo>
                  <a:pt x="2154396" y="1688508"/>
                </a:lnTo>
                <a:lnTo>
                  <a:pt x="0" y="16885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4" id="34"/>
          <p:cNvSpPr txBox="true"/>
          <p:nvPr/>
        </p:nvSpPr>
        <p:spPr>
          <a:xfrm rot="0">
            <a:off x="5825748" y="751528"/>
            <a:ext cx="2800398" cy="12213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858"/>
              </a:lnSpc>
            </a:pPr>
            <a:r>
              <a:rPr lang="en-US" sz="7042">
                <a:solidFill>
                  <a:srgbClr val="000000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adalet</a:t>
            </a:r>
          </a:p>
        </p:txBody>
      </p:sp>
      <p:sp>
        <p:nvSpPr>
          <p:cNvPr name="Freeform 35" id="35"/>
          <p:cNvSpPr/>
          <p:nvPr/>
        </p:nvSpPr>
        <p:spPr>
          <a:xfrm flipH="false" flipV="false" rot="-483447">
            <a:off x="11207075" y="5575853"/>
            <a:ext cx="2362576" cy="1851669"/>
          </a:xfrm>
          <a:custGeom>
            <a:avLst/>
            <a:gdLst/>
            <a:ahLst/>
            <a:cxnLst/>
            <a:rect r="r" b="b" t="t" l="l"/>
            <a:pathLst>
              <a:path h="1851669" w="2362576">
                <a:moveTo>
                  <a:pt x="0" y="0"/>
                </a:moveTo>
                <a:lnTo>
                  <a:pt x="2362577" y="0"/>
                </a:lnTo>
                <a:lnTo>
                  <a:pt x="2362577" y="1851669"/>
                </a:lnTo>
                <a:lnTo>
                  <a:pt x="0" y="18516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AF9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393410" y="0"/>
            <a:ext cx="20399600" cy="10287000"/>
            <a:chOff x="0" y="0"/>
            <a:chExt cx="27199466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3716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3483466" y="0"/>
              <a:ext cx="13716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9370499" y="1028700"/>
            <a:ext cx="7888801" cy="8229600"/>
            <a:chOff x="0" y="0"/>
            <a:chExt cx="2077709" cy="216746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077709" cy="2167467"/>
            </a:xfrm>
            <a:custGeom>
              <a:avLst/>
              <a:gdLst/>
              <a:ahLst/>
              <a:cxnLst/>
              <a:rect r="r" b="b" t="t" l="l"/>
              <a:pathLst>
                <a:path h="2167467" w="2077709">
                  <a:moveTo>
                    <a:pt x="50050" y="0"/>
                  </a:moveTo>
                  <a:lnTo>
                    <a:pt x="2027658" y="0"/>
                  </a:lnTo>
                  <a:cubicBezTo>
                    <a:pt x="2055301" y="0"/>
                    <a:pt x="2077709" y="22408"/>
                    <a:pt x="2077709" y="50050"/>
                  </a:cubicBezTo>
                  <a:lnTo>
                    <a:pt x="2077709" y="2117416"/>
                  </a:lnTo>
                  <a:cubicBezTo>
                    <a:pt x="2077709" y="2145058"/>
                    <a:pt x="2055301" y="2167467"/>
                    <a:pt x="2027658" y="2167467"/>
                  </a:cubicBezTo>
                  <a:lnTo>
                    <a:pt x="50050" y="2167467"/>
                  </a:lnTo>
                  <a:cubicBezTo>
                    <a:pt x="36776" y="2167467"/>
                    <a:pt x="24046" y="2162194"/>
                    <a:pt x="14659" y="2152807"/>
                  </a:cubicBezTo>
                  <a:cubicBezTo>
                    <a:pt x="5273" y="2143421"/>
                    <a:pt x="0" y="2130690"/>
                    <a:pt x="0" y="2117416"/>
                  </a:cubicBezTo>
                  <a:lnTo>
                    <a:pt x="0" y="50050"/>
                  </a:lnTo>
                  <a:cubicBezTo>
                    <a:pt x="0" y="22408"/>
                    <a:pt x="22408" y="0"/>
                    <a:pt x="50050" y="0"/>
                  </a:cubicBezTo>
                  <a:close/>
                </a:path>
              </a:pathLst>
            </a:custGeom>
            <a:solidFill>
              <a:srgbClr val="AA917E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28575"/>
              <a:ext cx="2077709" cy="219604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014113" y="1028700"/>
            <a:ext cx="7888801" cy="8338649"/>
            <a:chOff x="0" y="0"/>
            <a:chExt cx="2077709" cy="2196188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077709" cy="2196187"/>
            </a:xfrm>
            <a:custGeom>
              <a:avLst/>
              <a:gdLst/>
              <a:ahLst/>
              <a:cxnLst/>
              <a:rect r="r" b="b" t="t" l="l"/>
              <a:pathLst>
                <a:path h="2196187" w="2077709">
                  <a:moveTo>
                    <a:pt x="50050" y="0"/>
                  </a:moveTo>
                  <a:lnTo>
                    <a:pt x="2027658" y="0"/>
                  </a:lnTo>
                  <a:cubicBezTo>
                    <a:pt x="2055301" y="0"/>
                    <a:pt x="2077709" y="22408"/>
                    <a:pt x="2077709" y="50050"/>
                  </a:cubicBezTo>
                  <a:lnTo>
                    <a:pt x="2077709" y="2146137"/>
                  </a:lnTo>
                  <a:cubicBezTo>
                    <a:pt x="2077709" y="2173779"/>
                    <a:pt x="2055301" y="2196187"/>
                    <a:pt x="2027658" y="2196187"/>
                  </a:cubicBezTo>
                  <a:lnTo>
                    <a:pt x="50050" y="2196187"/>
                  </a:lnTo>
                  <a:cubicBezTo>
                    <a:pt x="36776" y="2196187"/>
                    <a:pt x="24046" y="2190914"/>
                    <a:pt x="14659" y="2181528"/>
                  </a:cubicBezTo>
                  <a:cubicBezTo>
                    <a:pt x="5273" y="2172142"/>
                    <a:pt x="0" y="2159411"/>
                    <a:pt x="0" y="2146137"/>
                  </a:cubicBezTo>
                  <a:lnTo>
                    <a:pt x="0" y="50050"/>
                  </a:lnTo>
                  <a:cubicBezTo>
                    <a:pt x="0" y="22408"/>
                    <a:pt x="22408" y="0"/>
                    <a:pt x="50050" y="0"/>
                  </a:cubicBezTo>
                  <a:close/>
                </a:path>
              </a:pathLst>
            </a:custGeom>
            <a:solidFill>
              <a:srgbClr val="AA917E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28575"/>
              <a:ext cx="2077709" cy="222476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-291588">
            <a:off x="2164248" y="2030373"/>
            <a:ext cx="5588530" cy="6017260"/>
          </a:xfrm>
          <a:custGeom>
            <a:avLst/>
            <a:gdLst/>
            <a:ahLst/>
            <a:cxnLst/>
            <a:rect r="r" b="b" t="t" l="l"/>
            <a:pathLst>
              <a:path h="6017260" w="5588530">
                <a:moveTo>
                  <a:pt x="0" y="0"/>
                </a:moveTo>
                <a:lnTo>
                  <a:pt x="5588530" y="0"/>
                </a:lnTo>
                <a:lnTo>
                  <a:pt x="5588530" y="6017260"/>
                </a:lnTo>
                <a:lnTo>
                  <a:pt x="0" y="60172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10412161" y="1528510"/>
            <a:ext cx="6345467" cy="7229980"/>
            <a:chOff x="0" y="0"/>
            <a:chExt cx="1671234" cy="1904192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671234" cy="1904192"/>
            </a:xfrm>
            <a:custGeom>
              <a:avLst/>
              <a:gdLst/>
              <a:ahLst/>
              <a:cxnLst/>
              <a:rect r="r" b="b" t="t" l="l"/>
              <a:pathLst>
                <a:path h="1904192" w="1671234">
                  <a:moveTo>
                    <a:pt x="62224" y="0"/>
                  </a:moveTo>
                  <a:lnTo>
                    <a:pt x="1609011" y="0"/>
                  </a:lnTo>
                  <a:cubicBezTo>
                    <a:pt x="1643376" y="0"/>
                    <a:pt x="1671234" y="27858"/>
                    <a:pt x="1671234" y="62224"/>
                  </a:cubicBezTo>
                  <a:lnTo>
                    <a:pt x="1671234" y="1841969"/>
                  </a:lnTo>
                  <a:cubicBezTo>
                    <a:pt x="1671234" y="1876334"/>
                    <a:pt x="1643376" y="1904192"/>
                    <a:pt x="1609011" y="1904192"/>
                  </a:cubicBezTo>
                  <a:lnTo>
                    <a:pt x="62224" y="1904192"/>
                  </a:lnTo>
                  <a:cubicBezTo>
                    <a:pt x="27858" y="1904192"/>
                    <a:pt x="0" y="1876334"/>
                    <a:pt x="0" y="1841969"/>
                  </a:cubicBezTo>
                  <a:lnTo>
                    <a:pt x="0" y="62224"/>
                  </a:lnTo>
                  <a:cubicBezTo>
                    <a:pt x="0" y="27858"/>
                    <a:pt x="27858" y="0"/>
                    <a:pt x="62224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825445"/>
              </a:solidFill>
              <a:prstDash val="dash"/>
              <a:round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0" y="-28575"/>
              <a:ext cx="1671234" cy="19327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5" id="15"/>
          <p:cNvSpPr/>
          <p:nvPr/>
        </p:nvSpPr>
        <p:spPr>
          <a:xfrm flipH="false" flipV="false" rot="0">
            <a:off x="8604446" y="1627622"/>
            <a:ext cx="1079108" cy="7365787"/>
          </a:xfrm>
          <a:custGeom>
            <a:avLst/>
            <a:gdLst/>
            <a:ahLst/>
            <a:cxnLst/>
            <a:rect r="r" b="b" t="t" l="l"/>
            <a:pathLst>
              <a:path h="7365787" w="1079108">
                <a:moveTo>
                  <a:pt x="0" y="0"/>
                </a:moveTo>
                <a:lnTo>
                  <a:pt x="1079108" y="0"/>
                </a:lnTo>
                <a:lnTo>
                  <a:pt x="1079108" y="7365787"/>
                </a:lnTo>
                <a:lnTo>
                  <a:pt x="0" y="73657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-56269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5755625" y="5563064"/>
            <a:ext cx="2532375" cy="6390851"/>
          </a:xfrm>
          <a:custGeom>
            <a:avLst/>
            <a:gdLst/>
            <a:ahLst/>
            <a:cxnLst/>
            <a:rect r="r" b="b" t="t" l="l"/>
            <a:pathLst>
              <a:path h="6390851" w="2532375">
                <a:moveTo>
                  <a:pt x="0" y="0"/>
                </a:moveTo>
                <a:lnTo>
                  <a:pt x="2532375" y="0"/>
                </a:lnTo>
                <a:lnTo>
                  <a:pt x="2532375" y="6390852"/>
                </a:lnTo>
                <a:lnTo>
                  <a:pt x="0" y="63908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488925" y="456628"/>
            <a:ext cx="1889686" cy="1843440"/>
          </a:xfrm>
          <a:custGeom>
            <a:avLst/>
            <a:gdLst/>
            <a:ahLst/>
            <a:cxnLst/>
            <a:rect r="r" b="b" t="t" l="l"/>
            <a:pathLst>
              <a:path h="1843440" w="1889686">
                <a:moveTo>
                  <a:pt x="0" y="0"/>
                </a:moveTo>
                <a:lnTo>
                  <a:pt x="1889686" y="0"/>
                </a:lnTo>
                <a:lnTo>
                  <a:pt x="1889686" y="1843440"/>
                </a:lnTo>
                <a:lnTo>
                  <a:pt x="0" y="18434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10997917" y="2311679"/>
            <a:ext cx="5173955" cy="44354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Ahkio"/>
                <a:ea typeface="Ahkio"/>
                <a:cs typeface="Ahkio"/>
                <a:sym typeface="Ahkio"/>
              </a:rPr>
              <a:t>Kur’an toplum hayatını düzenler. Nasıl birlikte yaşamamız gerektiğini söyler.</a:t>
            </a:r>
          </a:p>
        </p:txBody>
      </p:sp>
      <p:sp>
        <p:nvSpPr>
          <p:cNvPr name="TextBox 19" id="19"/>
          <p:cNvSpPr txBox="true"/>
          <p:nvPr/>
        </p:nvSpPr>
        <p:spPr>
          <a:xfrm rot="-336527">
            <a:off x="1627000" y="2432559"/>
            <a:ext cx="6386001" cy="48956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436"/>
              </a:lnSpc>
            </a:pPr>
            <a:r>
              <a:rPr lang="en-US" sz="13883">
                <a:solidFill>
                  <a:srgbClr val="000000"/>
                </a:solidFill>
                <a:latin typeface="Ahkio"/>
                <a:ea typeface="Ahkio"/>
                <a:cs typeface="Ahkio"/>
                <a:sym typeface="Ahkio"/>
              </a:rPr>
              <a:t>sosyal hayat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F1E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1590939">
            <a:off x="5387022" y="5801800"/>
            <a:ext cx="3036383" cy="1328418"/>
          </a:xfrm>
          <a:custGeom>
            <a:avLst/>
            <a:gdLst/>
            <a:ahLst/>
            <a:cxnLst/>
            <a:rect r="r" b="b" t="t" l="l"/>
            <a:pathLst>
              <a:path h="1328418" w="3036383">
                <a:moveTo>
                  <a:pt x="0" y="0"/>
                </a:moveTo>
                <a:lnTo>
                  <a:pt x="3036383" y="0"/>
                </a:lnTo>
                <a:lnTo>
                  <a:pt x="3036383" y="1328417"/>
                </a:lnTo>
                <a:lnTo>
                  <a:pt x="0" y="13284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061638" y="5320676"/>
            <a:ext cx="6784342" cy="2071010"/>
            <a:chOff x="0" y="0"/>
            <a:chExt cx="2603997" cy="794905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603997" cy="794905"/>
            </a:xfrm>
            <a:custGeom>
              <a:avLst/>
              <a:gdLst/>
              <a:ahLst/>
              <a:cxnLst/>
              <a:rect r="r" b="b" t="t" l="l"/>
              <a:pathLst>
                <a:path h="794905" w="2603997">
                  <a:moveTo>
                    <a:pt x="58198" y="0"/>
                  </a:moveTo>
                  <a:lnTo>
                    <a:pt x="2545798" y="0"/>
                  </a:lnTo>
                  <a:cubicBezTo>
                    <a:pt x="2561234" y="0"/>
                    <a:pt x="2576037" y="6132"/>
                    <a:pt x="2586951" y="17046"/>
                  </a:cubicBezTo>
                  <a:cubicBezTo>
                    <a:pt x="2597865" y="27960"/>
                    <a:pt x="2603997" y="42763"/>
                    <a:pt x="2603997" y="58198"/>
                  </a:cubicBezTo>
                  <a:lnTo>
                    <a:pt x="2603997" y="736706"/>
                  </a:lnTo>
                  <a:cubicBezTo>
                    <a:pt x="2603997" y="752141"/>
                    <a:pt x="2597865" y="766944"/>
                    <a:pt x="2586951" y="777859"/>
                  </a:cubicBezTo>
                  <a:cubicBezTo>
                    <a:pt x="2576037" y="788773"/>
                    <a:pt x="2561234" y="794905"/>
                    <a:pt x="2545798" y="794905"/>
                  </a:cubicBezTo>
                  <a:lnTo>
                    <a:pt x="58198" y="794905"/>
                  </a:lnTo>
                  <a:cubicBezTo>
                    <a:pt x="42763" y="794905"/>
                    <a:pt x="27960" y="788773"/>
                    <a:pt x="17046" y="777859"/>
                  </a:cubicBezTo>
                  <a:cubicBezTo>
                    <a:pt x="6132" y="766944"/>
                    <a:pt x="0" y="752141"/>
                    <a:pt x="0" y="736706"/>
                  </a:cubicBezTo>
                  <a:lnTo>
                    <a:pt x="0" y="58198"/>
                  </a:lnTo>
                  <a:cubicBezTo>
                    <a:pt x="0" y="42763"/>
                    <a:pt x="6132" y="27960"/>
                    <a:pt x="17046" y="17046"/>
                  </a:cubicBezTo>
                  <a:cubicBezTo>
                    <a:pt x="27960" y="6132"/>
                    <a:pt x="42763" y="0"/>
                    <a:pt x="58198" y="0"/>
                  </a:cubicBezTo>
                  <a:close/>
                </a:path>
              </a:pathLst>
            </a:custGeom>
            <a:solidFill>
              <a:srgbClr val="365B6D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2603997" cy="84253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0061638" y="2842563"/>
            <a:ext cx="6784342" cy="2071010"/>
            <a:chOff x="0" y="0"/>
            <a:chExt cx="2603997" cy="79490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603997" cy="794905"/>
            </a:xfrm>
            <a:custGeom>
              <a:avLst/>
              <a:gdLst/>
              <a:ahLst/>
              <a:cxnLst/>
              <a:rect r="r" b="b" t="t" l="l"/>
              <a:pathLst>
                <a:path h="794905" w="2603997">
                  <a:moveTo>
                    <a:pt x="58198" y="0"/>
                  </a:moveTo>
                  <a:lnTo>
                    <a:pt x="2545798" y="0"/>
                  </a:lnTo>
                  <a:cubicBezTo>
                    <a:pt x="2561234" y="0"/>
                    <a:pt x="2576037" y="6132"/>
                    <a:pt x="2586951" y="17046"/>
                  </a:cubicBezTo>
                  <a:cubicBezTo>
                    <a:pt x="2597865" y="27960"/>
                    <a:pt x="2603997" y="42763"/>
                    <a:pt x="2603997" y="58198"/>
                  </a:cubicBezTo>
                  <a:lnTo>
                    <a:pt x="2603997" y="736706"/>
                  </a:lnTo>
                  <a:cubicBezTo>
                    <a:pt x="2603997" y="752141"/>
                    <a:pt x="2597865" y="766944"/>
                    <a:pt x="2586951" y="777859"/>
                  </a:cubicBezTo>
                  <a:cubicBezTo>
                    <a:pt x="2576037" y="788773"/>
                    <a:pt x="2561234" y="794905"/>
                    <a:pt x="2545798" y="794905"/>
                  </a:cubicBezTo>
                  <a:lnTo>
                    <a:pt x="58198" y="794905"/>
                  </a:lnTo>
                  <a:cubicBezTo>
                    <a:pt x="42763" y="794905"/>
                    <a:pt x="27960" y="788773"/>
                    <a:pt x="17046" y="777859"/>
                  </a:cubicBezTo>
                  <a:cubicBezTo>
                    <a:pt x="6132" y="766944"/>
                    <a:pt x="0" y="752141"/>
                    <a:pt x="0" y="736706"/>
                  </a:cubicBezTo>
                  <a:lnTo>
                    <a:pt x="0" y="58198"/>
                  </a:lnTo>
                  <a:cubicBezTo>
                    <a:pt x="0" y="42763"/>
                    <a:pt x="6132" y="27960"/>
                    <a:pt x="17046" y="17046"/>
                  </a:cubicBezTo>
                  <a:cubicBezTo>
                    <a:pt x="27960" y="6132"/>
                    <a:pt x="42763" y="0"/>
                    <a:pt x="58198" y="0"/>
                  </a:cubicBezTo>
                  <a:close/>
                </a:path>
              </a:pathLst>
            </a:custGeom>
            <a:solidFill>
              <a:srgbClr val="EE6647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47625"/>
              <a:ext cx="2603997" cy="84253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0061638" y="7798788"/>
            <a:ext cx="6784342" cy="2071010"/>
            <a:chOff x="0" y="0"/>
            <a:chExt cx="2603997" cy="794905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603997" cy="794905"/>
            </a:xfrm>
            <a:custGeom>
              <a:avLst/>
              <a:gdLst/>
              <a:ahLst/>
              <a:cxnLst/>
              <a:rect r="r" b="b" t="t" l="l"/>
              <a:pathLst>
                <a:path h="794905" w="2603997">
                  <a:moveTo>
                    <a:pt x="58198" y="0"/>
                  </a:moveTo>
                  <a:lnTo>
                    <a:pt x="2545798" y="0"/>
                  </a:lnTo>
                  <a:cubicBezTo>
                    <a:pt x="2561234" y="0"/>
                    <a:pt x="2576037" y="6132"/>
                    <a:pt x="2586951" y="17046"/>
                  </a:cubicBezTo>
                  <a:cubicBezTo>
                    <a:pt x="2597865" y="27960"/>
                    <a:pt x="2603997" y="42763"/>
                    <a:pt x="2603997" y="58198"/>
                  </a:cubicBezTo>
                  <a:lnTo>
                    <a:pt x="2603997" y="736706"/>
                  </a:lnTo>
                  <a:cubicBezTo>
                    <a:pt x="2603997" y="752141"/>
                    <a:pt x="2597865" y="766944"/>
                    <a:pt x="2586951" y="777859"/>
                  </a:cubicBezTo>
                  <a:cubicBezTo>
                    <a:pt x="2576037" y="788773"/>
                    <a:pt x="2561234" y="794905"/>
                    <a:pt x="2545798" y="794905"/>
                  </a:cubicBezTo>
                  <a:lnTo>
                    <a:pt x="58198" y="794905"/>
                  </a:lnTo>
                  <a:cubicBezTo>
                    <a:pt x="42763" y="794905"/>
                    <a:pt x="27960" y="788773"/>
                    <a:pt x="17046" y="777859"/>
                  </a:cubicBezTo>
                  <a:cubicBezTo>
                    <a:pt x="6132" y="766944"/>
                    <a:pt x="0" y="752141"/>
                    <a:pt x="0" y="736706"/>
                  </a:cubicBezTo>
                  <a:lnTo>
                    <a:pt x="0" y="58198"/>
                  </a:lnTo>
                  <a:cubicBezTo>
                    <a:pt x="0" y="42763"/>
                    <a:pt x="6132" y="27960"/>
                    <a:pt x="17046" y="17046"/>
                  </a:cubicBezTo>
                  <a:cubicBezTo>
                    <a:pt x="27960" y="6132"/>
                    <a:pt x="42763" y="0"/>
                    <a:pt x="58198" y="0"/>
                  </a:cubicBezTo>
                  <a:close/>
                </a:path>
              </a:pathLst>
            </a:custGeom>
            <a:solidFill>
              <a:srgbClr val="719B9A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47625"/>
              <a:ext cx="2603997" cy="84253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sp>
        <p:nvSpPr>
          <p:cNvPr name="TextBox 12" id="12"/>
          <p:cNvSpPr txBox="true"/>
          <p:nvPr/>
        </p:nvSpPr>
        <p:spPr>
          <a:xfrm rot="0">
            <a:off x="10546128" y="3452785"/>
            <a:ext cx="5815360" cy="8981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846"/>
              </a:lnSpc>
            </a:pPr>
            <a:r>
              <a:rPr lang="en-US" sz="6223">
                <a:solidFill>
                  <a:srgbClr val="FFFFFF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EVLİLİK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546128" y="5930898"/>
            <a:ext cx="5815360" cy="8981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846"/>
              </a:lnSpc>
            </a:pPr>
            <a:r>
              <a:rPr lang="en-US" sz="6223">
                <a:solidFill>
                  <a:srgbClr val="FFFFFF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MİRAS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546128" y="8467604"/>
            <a:ext cx="5815360" cy="8981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846"/>
              </a:lnSpc>
            </a:pPr>
            <a:r>
              <a:rPr lang="en-US" sz="6223">
                <a:solidFill>
                  <a:srgbClr val="FFFFFF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AİLE YAPISI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594127" y="1048703"/>
            <a:ext cx="15099746" cy="11288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674"/>
              </a:lnSpc>
            </a:pPr>
            <a:r>
              <a:rPr lang="en-US" sz="7885">
                <a:solidFill>
                  <a:srgbClr val="343333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ÖRNEĞIN;</a:t>
            </a:r>
          </a:p>
        </p:txBody>
      </p:sp>
      <p:sp>
        <p:nvSpPr>
          <p:cNvPr name="Freeform 16" id="16"/>
          <p:cNvSpPr/>
          <p:nvPr/>
        </p:nvSpPr>
        <p:spPr>
          <a:xfrm flipH="true" flipV="true" rot="9742905">
            <a:off x="5020120" y="3403755"/>
            <a:ext cx="3965577" cy="1660585"/>
          </a:xfrm>
          <a:custGeom>
            <a:avLst/>
            <a:gdLst/>
            <a:ahLst/>
            <a:cxnLst/>
            <a:rect r="r" b="b" t="t" l="l"/>
            <a:pathLst>
              <a:path h="1660585" w="3965577">
                <a:moveTo>
                  <a:pt x="3965577" y="1660585"/>
                </a:moveTo>
                <a:lnTo>
                  <a:pt x="0" y="1660585"/>
                </a:lnTo>
                <a:lnTo>
                  <a:pt x="0" y="0"/>
                </a:lnTo>
                <a:lnTo>
                  <a:pt x="3965577" y="0"/>
                </a:lnTo>
                <a:lnTo>
                  <a:pt x="3965577" y="1660585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true" flipV="false" rot="10711232">
            <a:off x="5396841" y="7648022"/>
            <a:ext cx="3965577" cy="1660585"/>
          </a:xfrm>
          <a:custGeom>
            <a:avLst/>
            <a:gdLst/>
            <a:ahLst/>
            <a:cxnLst/>
            <a:rect r="r" b="b" t="t" l="l"/>
            <a:pathLst>
              <a:path h="1660585" w="3965577">
                <a:moveTo>
                  <a:pt x="3965577" y="0"/>
                </a:moveTo>
                <a:lnTo>
                  <a:pt x="0" y="0"/>
                </a:lnTo>
                <a:lnTo>
                  <a:pt x="0" y="1660585"/>
                </a:lnTo>
                <a:lnTo>
                  <a:pt x="3965577" y="1660585"/>
                </a:lnTo>
                <a:lnTo>
                  <a:pt x="396557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028700" y="3169616"/>
            <a:ext cx="3658176" cy="5308698"/>
          </a:xfrm>
          <a:custGeom>
            <a:avLst/>
            <a:gdLst/>
            <a:ahLst/>
            <a:cxnLst/>
            <a:rect r="r" b="b" t="t" l="l"/>
            <a:pathLst>
              <a:path h="5308698" w="3658176">
                <a:moveTo>
                  <a:pt x="0" y="0"/>
                </a:moveTo>
                <a:lnTo>
                  <a:pt x="3658176" y="0"/>
                </a:lnTo>
                <a:lnTo>
                  <a:pt x="3658176" y="5308698"/>
                </a:lnTo>
                <a:lnTo>
                  <a:pt x="0" y="53086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AF9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393410" y="0"/>
            <a:ext cx="20399600" cy="10287000"/>
            <a:chOff x="0" y="0"/>
            <a:chExt cx="27199466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3716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3483466" y="0"/>
              <a:ext cx="13716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9370499" y="1028700"/>
            <a:ext cx="7888801" cy="8229600"/>
            <a:chOff x="0" y="0"/>
            <a:chExt cx="2077709" cy="216746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077709" cy="2167467"/>
            </a:xfrm>
            <a:custGeom>
              <a:avLst/>
              <a:gdLst/>
              <a:ahLst/>
              <a:cxnLst/>
              <a:rect r="r" b="b" t="t" l="l"/>
              <a:pathLst>
                <a:path h="2167467" w="2077709">
                  <a:moveTo>
                    <a:pt x="50050" y="0"/>
                  </a:moveTo>
                  <a:lnTo>
                    <a:pt x="2027658" y="0"/>
                  </a:lnTo>
                  <a:cubicBezTo>
                    <a:pt x="2055301" y="0"/>
                    <a:pt x="2077709" y="22408"/>
                    <a:pt x="2077709" y="50050"/>
                  </a:cubicBezTo>
                  <a:lnTo>
                    <a:pt x="2077709" y="2117416"/>
                  </a:lnTo>
                  <a:cubicBezTo>
                    <a:pt x="2077709" y="2145058"/>
                    <a:pt x="2055301" y="2167467"/>
                    <a:pt x="2027658" y="2167467"/>
                  </a:cubicBezTo>
                  <a:lnTo>
                    <a:pt x="50050" y="2167467"/>
                  </a:lnTo>
                  <a:cubicBezTo>
                    <a:pt x="36776" y="2167467"/>
                    <a:pt x="24046" y="2162194"/>
                    <a:pt x="14659" y="2152807"/>
                  </a:cubicBezTo>
                  <a:cubicBezTo>
                    <a:pt x="5273" y="2143421"/>
                    <a:pt x="0" y="2130690"/>
                    <a:pt x="0" y="2117416"/>
                  </a:cubicBezTo>
                  <a:lnTo>
                    <a:pt x="0" y="50050"/>
                  </a:lnTo>
                  <a:cubicBezTo>
                    <a:pt x="0" y="22408"/>
                    <a:pt x="22408" y="0"/>
                    <a:pt x="50050" y="0"/>
                  </a:cubicBezTo>
                  <a:close/>
                </a:path>
              </a:pathLst>
            </a:custGeom>
            <a:solidFill>
              <a:srgbClr val="AA917E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28575"/>
              <a:ext cx="2077709" cy="219604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014113" y="1028700"/>
            <a:ext cx="7888801" cy="8338649"/>
            <a:chOff x="0" y="0"/>
            <a:chExt cx="2077709" cy="2196188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077709" cy="2196187"/>
            </a:xfrm>
            <a:custGeom>
              <a:avLst/>
              <a:gdLst/>
              <a:ahLst/>
              <a:cxnLst/>
              <a:rect r="r" b="b" t="t" l="l"/>
              <a:pathLst>
                <a:path h="2196187" w="2077709">
                  <a:moveTo>
                    <a:pt x="50050" y="0"/>
                  </a:moveTo>
                  <a:lnTo>
                    <a:pt x="2027658" y="0"/>
                  </a:lnTo>
                  <a:cubicBezTo>
                    <a:pt x="2055301" y="0"/>
                    <a:pt x="2077709" y="22408"/>
                    <a:pt x="2077709" y="50050"/>
                  </a:cubicBezTo>
                  <a:lnTo>
                    <a:pt x="2077709" y="2146137"/>
                  </a:lnTo>
                  <a:cubicBezTo>
                    <a:pt x="2077709" y="2173779"/>
                    <a:pt x="2055301" y="2196187"/>
                    <a:pt x="2027658" y="2196187"/>
                  </a:cubicBezTo>
                  <a:lnTo>
                    <a:pt x="50050" y="2196187"/>
                  </a:lnTo>
                  <a:cubicBezTo>
                    <a:pt x="36776" y="2196187"/>
                    <a:pt x="24046" y="2190914"/>
                    <a:pt x="14659" y="2181528"/>
                  </a:cubicBezTo>
                  <a:cubicBezTo>
                    <a:pt x="5273" y="2172142"/>
                    <a:pt x="0" y="2159411"/>
                    <a:pt x="0" y="2146137"/>
                  </a:cubicBezTo>
                  <a:lnTo>
                    <a:pt x="0" y="50050"/>
                  </a:lnTo>
                  <a:cubicBezTo>
                    <a:pt x="0" y="22408"/>
                    <a:pt x="22408" y="0"/>
                    <a:pt x="50050" y="0"/>
                  </a:cubicBezTo>
                  <a:close/>
                </a:path>
              </a:pathLst>
            </a:custGeom>
            <a:solidFill>
              <a:srgbClr val="AA917E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28575"/>
              <a:ext cx="2077709" cy="222476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-291588">
            <a:off x="2164248" y="2030373"/>
            <a:ext cx="5588530" cy="6017260"/>
          </a:xfrm>
          <a:custGeom>
            <a:avLst/>
            <a:gdLst/>
            <a:ahLst/>
            <a:cxnLst/>
            <a:rect r="r" b="b" t="t" l="l"/>
            <a:pathLst>
              <a:path h="6017260" w="5588530">
                <a:moveTo>
                  <a:pt x="0" y="0"/>
                </a:moveTo>
                <a:lnTo>
                  <a:pt x="5588530" y="0"/>
                </a:lnTo>
                <a:lnTo>
                  <a:pt x="5588530" y="6017260"/>
                </a:lnTo>
                <a:lnTo>
                  <a:pt x="0" y="60172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10412161" y="1528510"/>
            <a:ext cx="6345467" cy="7229980"/>
            <a:chOff x="0" y="0"/>
            <a:chExt cx="1671234" cy="1904192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671234" cy="1904192"/>
            </a:xfrm>
            <a:custGeom>
              <a:avLst/>
              <a:gdLst/>
              <a:ahLst/>
              <a:cxnLst/>
              <a:rect r="r" b="b" t="t" l="l"/>
              <a:pathLst>
                <a:path h="1904192" w="1671234">
                  <a:moveTo>
                    <a:pt x="62224" y="0"/>
                  </a:moveTo>
                  <a:lnTo>
                    <a:pt x="1609011" y="0"/>
                  </a:lnTo>
                  <a:cubicBezTo>
                    <a:pt x="1643376" y="0"/>
                    <a:pt x="1671234" y="27858"/>
                    <a:pt x="1671234" y="62224"/>
                  </a:cubicBezTo>
                  <a:lnTo>
                    <a:pt x="1671234" y="1841969"/>
                  </a:lnTo>
                  <a:cubicBezTo>
                    <a:pt x="1671234" y="1876334"/>
                    <a:pt x="1643376" y="1904192"/>
                    <a:pt x="1609011" y="1904192"/>
                  </a:cubicBezTo>
                  <a:lnTo>
                    <a:pt x="62224" y="1904192"/>
                  </a:lnTo>
                  <a:cubicBezTo>
                    <a:pt x="27858" y="1904192"/>
                    <a:pt x="0" y="1876334"/>
                    <a:pt x="0" y="1841969"/>
                  </a:cubicBezTo>
                  <a:lnTo>
                    <a:pt x="0" y="62224"/>
                  </a:lnTo>
                  <a:cubicBezTo>
                    <a:pt x="0" y="27858"/>
                    <a:pt x="27858" y="0"/>
                    <a:pt x="62224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825445"/>
              </a:solidFill>
              <a:prstDash val="dash"/>
              <a:round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0" y="-28575"/>
              <a:ext cx="1671234" cy="19327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5" id="15"/>
          <p:cNvSpPr/>
          <p:nvPr/>
        </p:nvSpPr>
        <p:spPr>
          <a:xfrm flipH="false" flipV="false" rot="0">
            <a:off x="8604446" y="1627622"/>
            <a:ext cx="1079108" cy="7365787"/>
          </a:xfrm>
          <a:custGeom>
            <a:avLst/>
            <a:gdLst/>
            <a:ahLst/>
            <a:cxnLst/>
            <a:rect r="r" b="b" t="t" l="l"/>
            <a:pathLst>
              <a:path h="7365787" w="1079108">
                <a:moveTo>
                  <a:pt x="0" y="0"/>
                </a:moveTo>
                <a:lnTo>
                  <a:pt x="1079108" y="0"/>
                </a:lnTo>
                <a:lnTo>
                  <a:pt x="1079108" y="7365787"/>
                </a:lnTo>
                <a:lnTo>
                  <a:pt x="0" y="73657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-56269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5755625" y="5563064"/>
            <a:ext cx="2532375" cy="6390851"/>
          </a:xfrm>
          <a:custGeom>
            <a:avLst/>
            <a:gdLst/>
            <a:ahLst/>
            <a:cxnLst/>
            <a:rect r="r" b="b" t="t" l="l"/>
            <a:pathLst>
              <a:path h="6390851" w="2532375">
                <a:moveTo>
                  <a:pt x="0" y="0"/>
                </a:moveTo>
                <a:lnTo>
                  <a:pt x="2532375" y="0"/>
                </a:lnTo>
                <a:lnTo>
                  <a:pt x="2532375" y="6390852"/>
                </a:lnTo>
                <a:lnTo>
                  <a:pt x="0" y="63908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488925" y="456628"/>
            <a:ext cx="1889686" cy="1843440"/>
          </a:xfrm>
          <a:custGeom>
            <a:avLst/>
            <a:gdLst/>
            <a:ahLst/>
            <a:cxnLst/>
            <a:rect r="r" b="b" t="t" l="l"/>
            <a:pathLst>
              <a:path h="1843440" w="1889686">
                <a:moveTo>
                  <a:pt x="0" y="0"/>
                </a:moveTo>
                <a:lnTo>
                  <a:pt x="1889686" y="0"/>
                </a:lnTo>
                <a:lnTo>
                  <a:pt x="1889686" y="1843440"/>
                </a:lnTo>
                <a:lnTo>
                  <a:pt x="0" y="18434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10997917" y="3197504"/>
            <a:ext cx="5173955" cy="35496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Ahkio"/>
                <a:ea typeface="Ahkio"/>
                <a:cs typeface="Ahkio"/>
                <a:sym typeface="Ahkio"/>
              </a:rPr>
              <a:t>Kur’an’da yer alan geçmiş toplum ve perygamberlerin hikayeleridir.</a:t>
            </a:r>
          </a:p>
        </p:txBody>
      </p:sp>
      <p:sp>
        <p:nvSpPr>
          <p:cNvPr name="TextBox 19" id="19"/>
          <p:cNvSpPr txBox="true"/>
          <p:nvPr/>
        </p:nvSpPr>
        <p:spPr>
          <a:xfrm rot="-336527">
            <a:off x="1751549" y="3774560"/>
            <a:ext cx="6386001" cy="22445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037"/>
              </a:lnSpc>
            </a:pPr>
            <a:r>
              <a:rPr lang="en-US" sz="12883">
                <a:solidFill>
                  <a:srgbClr val="000000"/>
                </a:solidFill>
                <a:latin typeface="Ahkio"/>
                <a:ea typeface="Ahkio"/>
                <a:cs typeface="Ahkio"/>
                <a:sym typeface="Ahkio"/>
              </a:rPr>
              <a:t>kıssalar</a:t>
            </a:r>
          </a:p>
        </p:txBody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7EFE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393410" y="0"/>
            <a:ext cx="20399600" cy="10287000"/>
            <a:chOff x="0" y="0"/>
            <a:chExt cx="27199466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3716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3483466" y="0"/>
              <a:ext cx="13716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10656418">
            <a:off x="1000169" y="902880"/>
            <a:ext cx="15080543" cy="7722103"/>
            <a:chOff x="0" y="0"/>
            <a:chExt cx="3971830" cy="203380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971830" cy="2033805"/>
            </a:xfrm>
            <a:custGeom>
              <a:avLst/>
              <a:gdLst/>
              <a:ahLst/>
              <a:cxnLst/>
              <a:rect r="r" b="b" t="t" l="l"/>
              <a:pathLst>
                <a:path h="2033805" w="3971830">
                  <a:moveTo>
                    <a:pt x="26182" y="0"/>
                  </a:moveTo>
                  <a:lnTo>
                    <a:pt x="3945648" y="0"/>
                  </a:lnTo>
                  <a:cubicBezTo>
                    <a:pt x="3960108" y="0"/>
                    <a:pt x="3971830" y="11722"/>
                    <a:pt x="3971830" y="26182"/>
                  </a:cubicBezTo>
                  <a:lnTo>
                    <a:pt x="3971830" y="2007623"/>
                  </a:lnTo>
                  <a:cubicBezTo>
                    <a:pt x="3971830" y="2014567"/>
                    <a:pt x="3969072" y="2021226"/>
                    <a:pt x="3964162" y="2026136"/>
                  </a:cubicBezTo>
                  <a:cubicBezTo>
                    <a:pt x="3959251" y="2031047"/>
                    <a:pt x="3952592" y="2033805"/>
                    <a:pt x="3945648" y="2033805"/>
                  </a:cubicBezTo>
                  <a:lnTo>
                    <a:pt x="26182" y="2033805"/>
                  </a:lnTo>
                  <a:cubicBezTo>
                    <a:pt x="19238" y="2033805"/>
                    <a:pt x="12579" y="2031047"/>
                    <a:pt x="7669" y="2026136"/>
                  </a:cubicBezTo>
                  <a:cubicBezTo>
                    <a:pt x="2758" y="2021226"/>
                    <a:pt x="0" y="2014567"/>
                    <a:pt x="0" y="2007623"/>
                  </a:cubicBezTo>
                  <a:lnTo>
                    <a:pt x="0" y="26182"/>
                  </a:lnTo>
                  <a:cubicBezTo>
                    <a:pt x="0" y="19238"/>
                    <a:pt x="2758" y="12579"/>
                    <a:pt x="7669" y="7669"/>
                  </a:cubicBezTo>
                  <a:cubicBezTo>
                    <a:pt x="12579" y="2758"/>
                    <a:pt x="19238" y="0"/>
                    <a:pt x="26182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47625"/>
              <a:ext cx="3971830" cy="208143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10656418">
            <a:off x="16394250" y="457670"/>
            <a:ext cx="5310462" cy="7722103"/>
            <a:chOff x="0" y="0"/>
            <a:chExt cx="1398640" cy="2033805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398640" cy="2033805"/>
            </a:xfrm>
            <a:custGeom>
              <a:avLst/>
              <a:gdLst/>
              <a:ahLst/>
              <a:cxnLst/>
              <a:rect r="r" b="b" t="t" l="l"/>
              <a:pathLst>
                <a:path h="2033805" w="1398640">
                  <a:moveTo>
                    <a:pt x="74351" y="0"/>
                  </a:moveTo>
                  <a:lnTo>
                    <a:pt x="1324289" y="0"/>
                  </a:lnTo>
                  <a:cubicBezTo>
                    <a:pt x="1344008" y="0"/>
                    <a:pt x="1362920" y="7833"/>
                    <a:pt x="1376863" y="21777"/>
                  </a:cubicBezTo>
                  <a:cubicBezTo>
                    <a:pt x="1390807" y="35720"/>
                    <a:pt x="1398640" y="54632"/>
                    <a:pt x="1398640" y="74351"/>
                  </a:cubicBezTo>
                  <a:lnTo>
                    <a:pt x="1398640" y="1959454"/>
                  </a:lnTo>
                  <a:cubicBezTo>
                    <a:pt x="1398640" y="1979173"/>
                    <a:pt x="1390807" y="1998085"/>
                    <a:pt x="1376863" y="2012028"/>
                  </a:cubicBezTo>
                  <a:cubicBezTo>
                    <a:pt x="1362920" y="2025971"/>
                    <a:pt x="1344008" y="2033805"/>
                    <a:pt x="1324289" y="2033805"/>
                  </a:cubicBezTo>
                  <a:lnTo>
                    <a:pt x="74351" y="2033805"/>
                  </a:lnTo>
                  <a:cubicBezTo>
                    <a:pt x="54632" y="2033805"/>
                    <a:pt x="35720" y="2025971"/>
                    <a:pt x="21777" y="2012028"/>
                  </a:cubicBezTo>
                  <a:cubicBezTo>
                    <a:pt x="7833" y="1998085"/>
                    <a:pt x="0" y="1979173"/>
                    <a:pt x="0" y="1959454"/>
                  </a:cubicBezTo>
                  <a:lnTo>
                    <a:pt x="0" y="74351"/>
                  </a:lnTo>
                  <a:cubicBezTo>
                    <a:pt x="0" y="54632"/>
                    <a:pt x="7833" y="35720"/>
                    <a:pt x="21777" y="21777"/>
                  </a:cubicBezTo>
                  <a:cubicBezTo>
                    <a:pt x="35720" y="7833"/>
                    <a:pt x="54632" y="0"/>
                    <a:pt x="74351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28575"/>
              <a:ext cx="1398640" cy="206238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10675089">
            <a:off x="15664256" y="993865"/>
            <a:ext cx="1142189" cy="6649712"/>
          </a:xfrm>
          <a:custGeom>
            <a:avLst/>
            <a:gdLst/>
            <a:ahLst/>
            <a:cxnLst/>
            <a:rect r="r" b="b" t="t" l="l"/>
            <a:pathLst>
              <a:path h="6649712" w="1142189">
                <a:moveTo>
                  <a:pt x="0" y="0"/>
                </a:moveTo>
                <a:lnTo>
                  <a:pt x="1142189" y="0"/>
                </a:lnTo>
                <a:lnTo>
                  <a:pt x="1142189" y="6649712"/>
                </a:lnTo>
                <a:lnTo>
                  <a:pt x="0" y="66497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-83216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-149877">
            <a:off x="1820159" y="1534067"/>
            <a:ext cx="13237751" cy="6613591"/>
            <a:chOff x="0" y="0"/>
            <a:chExt cx="3486486" cy="1741851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3486486" cy="1741851"/>
            </a:xfrm>
            <a:custGeom>
              <a:avLst/>
              <a:gdLst/>
              <a:ahLst/>
              <a:cxnLst/>
              <a:rect r="r" b="b" t="t" l="l"/>
              <a:pathLst>
                <a:path h="1741851" w="3486486">
                  <a:moveTo>
                    <a:pt x="29827" y="0"/>
                  </a:moveTo>
                  <a:lnTo>
                    <a:pt x="3456660" y="0"/>
                  </a:lnTo>
                  <a:cubicBezTo>
                    <a:pt x="3473132" y="0"/>
                    <a:pt x="3486486" y="13354"/>
                    <a:pt x="3486486" y="29827"/>
                  </a:cubicBezTo>
                  <a:lnTo>
                    <a:pt x="3486486" y="1712024"/>
                  </a:lnTo>
                  <a:cubicBezTo>
                    <a:pt x="3486486" y="1719935"/>
                    <a:pt x="3483344" y="1727521"/>
                    <a:pt x="3477750" y="1733115"/>
                  </a:cubicBezTo>
                  <a:cubicBezTo>
                    <a:pt x="3472156" y="1738709"/>
                    <a:pt x="3464570" y="1741851"/>
                    <a:pt x="3456660" y="1741851"/>
                  </a:cubicBezTo>
                  <a:lnTo>
                    <a:pt x="29827" y="1741851"/>
                  </a:lnTo>
                  <a:cubicBezTo>
                    <a:pt x="13354" y="1741851"/>
                    <a:pt x="0" y="1728497"/>
                    <a:pt x="0" y="1712024"/>
                  </a:cubicBezTo>
                  <a:lnTo>
                    <a:pt x="0" y="29827"/>
                  </a:lnTo>
                  <a:cubicBezTo>
                    <a:pt x="0" y="13354"/>
                    <a:pt x="13354" y="0"/>
                    <a:pt x="29827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C79179"/>
              </a:solidFill>
              <a:prstDash val="dash"/>
              <a:round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0" y="-47625"/>
              <a:ext cx="3486486" cy="178947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5" id="15"/>
          <p:cNvSpPr/>
          <p:nvPr/>
        </p:nvSpPr>
        <p:spPr>
          <a:xfrm flipH="false" flipV="false" rot="-157607">
            <a:off x="5025563" y="2187346"/>
            <a:ext cx="6332438" cy="1542812"/>
          </a:xfrm>
          <a:custGeom>
            <a:avLst/>
            <a:gdLst/>
            <a:ahLst/>
            <a:cxnLst/>
            <a:rect r="r" b="b" t="t" l="l"/>
            <a:pathLst>
              <a:path h="1542812" w="6332438">
                <a:moveTo>
                  <a:pt x="0" y="0"/>
                </a:moveTo>
                <a:lnTo>
                  <a:pt x="6332438" y="0"/>
                </a:lnTo>
                <a:lnTo>
                  <a:pt x="6332438" y="1542812"/>
                </a:lnTo>
                <a:lnTo>
                  <a:pt x="0" y="15428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4180709" y="4655483"/>
            <a:ext cx="453658" cy="471946"/>
          </a:xfrm>
          <a:custGeom>
            <a:avLst/>
            <a:gdLst/>
            <a:ahLst/>
            <a:cxnLst/>
            <a:rect r="r" b="b" t="t" l="l"/>
            <a:pathLst>
              <a:path h="471946" w="453658">
                <a:moveTo>
                  <a:pt x="0" y="0"/>
                </a:moveTo>
                <a:lnTo>
                  <a:pt x="453658" y="0"/>
                </a:lnTo>
                <a:lnTo>
                  <a:pt x="453658" y="471947"/>
                </a:lnTo>
                <a:lnTo>
                  <a:pt x="0" y="4719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4233734" y="6219769"/>
            <a:ext cx="453658" cy="471946"/>
          </a:xfrm>
          <a:custGeom>
            <a:avLst/>
            <a:gdLst/>
            <a:ahLst/>
            <a:cxnLst/>
            <a:rect r="r" b="b" t="t" l="l"/>
            <a:pathLst>
              <a:path h="471946" w="453658">
                <a:moveTo>
                  <a:pt x="0" y="0"/>
                </a:moveTo>
                <a:lnTo>
                  <a:pt x="453658" y="0"/>
                </a:lnTo>
                <a:lnTo>
                  <a:pt x="453658" y="471946"/>
                </a:lnTo>
                <a:lnTo>
                  <a:pt x="0" y="47194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337683" y="6455742"/>
            <a:ext cx="3562676" cy="3406809"/>
          </a:xfrm>
          <a:custGeom>
            <a:avLst/>
            <a:gdLst/>
            <a:ahLst/>
            <a:cxnLst/>
            <a:rect r="r" b="b" t="t" l="l"/>
            <a:pathLst>
              <a:path h="3406809" w="3562676">
                <a:moveTo>
                  <a:pt x="0" y="0"/>
                </a:moveTo>
                <a:lnTo>
                  <a:pt x="3562676" y="0"/>
                </a:lnTo>
                <a:lnTo>
                  <a:pt x="3562676" y="3406809"/>
                </a:lnTo>
                <a:lnTo>
                  <a:pt x="0" y="340680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2207979">
            <a:off x="14260440" y="287270"/>
            <a:ext cx="3949821" cy="2503199"/>
          </a:xfrm>
          <a:custGeom>
            <a:avLst/>
            <a:gdLst/>
            <a:ahLst/>
            <a:cxnLst/>
            <a:rect r="r" b="b" t="t" l="l"/>
            <a:pathLst>
              <a:path h="2503199" w="3949821">
                <a:moveTo>
                  <a:pt x="0" y="0"/>
                </a:moveTo>
                <a:lnTo>
                  <a:pt x="3949821" y="0"/>
                </a:lnTo>
                <a:lnTo>
                  <a:pt x="3949821" y="2503199"/>
                </a:lnTo>
                <a:lnTo>
                  <a:pt x="0" y="250319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-150212">
            <a:off x="4248029" y="2506328"/>
            <a:ext cx="7535466" cy="876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5600" spc="901">
                <a:solidFill>
                  <a:srgbClr val="000000"/>
                </a:solidFill>
                <a:latin typeface="Ahkio"/>
                <a:ea typeface="Ahkio"/>
                <a:cs typeface="Ahkio"/>
                <a:sym typeface="Ahkio"/>
              </a:rPr>
              <a:t>NOTLAR</a:t>
            </a:r>
          </a:p>
        </p:txBody>
      </p:sp>
      <p:sp>
        <p:nvSpPr>
          <p:cNvPr name="TextBox 21" id="21"/>
          <p:cNvSpPr txBox="true"/>
          <p:nvPr/>
        </p:nvSpPr>
        <p:spPr>
          <a:xfrm rot="-139881">
            <a:off x="4998709" y="4574941"/>
            <a:ext cx="7378678" cy="5568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000000"/>
                </a:solidFill>
                <a:latin typeface="Ahkio"/>
                <a:ea typeface="Ahkio"/>
                <a:cs typeface="Ahkio"/>
                <a:sym typeface="Ahkio"/>
              </a:rPr>
              <a:t>İnsanlara öğüt ve ders verir.</a:t>
            </a:r>
          </a:p>
        </p:txBody>
      </p:sp>
      <p:sp>
        <p:nvSpPr>
          <p:cNvPr name="TextBox 22" id="22"/>
          <p:cNvSpPr txBox="true"/>
          <p:nvPr/>
        </p:nvSpPr>
        <p:spPr>
          <a:xfrm rot="-139881">
            <a:off x="9539899" y="4338968"/>
            <a:ext cx="7378678" cy="5568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000000"/>
                </a:solidFill>
                <a:latin typeface="Ahkio"/>
                <a:ea typeface="Ahkio"/>
                <a:cs typeface="Ahkio"/>
                <a:sym typeface="Ahkio"/>
              </a:rPr>
              <a:t>Yaşadığımız döneme ışık tutar.</a:t>
            </a:r>
          </a:p>
        </p:txBody>
      </p:sp>
      <p:sp>
        <p:nvSpPr>
          <p:cNvPr name="TextBox 23" id="23"/>
          <p:cNvSpPr txBox="true"/>
          <p:nvPr/>
        </p:nvSpPr>
        <p:spPr>
          <a:xfrm rot="-139881">
            <a:off x="5036529" y="5861654"/>
            <a:ext cx="9412530" cy="11188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000000"/>
                </a:solidFill>
                <a:latin typeface="Ahkio"/>
                <a:ea typeface="Ahkio"/>
                <a:cs typeface="Ahkio"/>
                <a:sym typeface="Ahkio"/>
              </a:rPr>
              <a:t>Hz. Muhammed inanmayanları uyarmak ve inanlara yol göstermek için kıssalardan bahseder.</a:t>
            </a:r>
          </a:p>
        </p:txBody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F1E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1590939">
            <a:off x="5387022" y="5801800"/>
            <a:ext cx="3036383" cy="1328418"/>
          </a:xfrm>
          <a:custGeom>
            <a:avLst/>
            <a:gdLst/>
            <a:ahLst/>
            <a:cxnLst/>
            <a:rect r="r" b="b" t="t" l="l"/>
            <a:pathLst>
              <a:path h="1328418" w="3036383">
                <a:moveTo>
                  <a:pt x="0" y="0"/>
                </a:moveTo>
                <a:lnTo>
                  <a:pt x="3036383" y="0"/>
                </a:lnTo>
                <a:lnTo>
                  <a:pt x="3036383" y="1328417"/>
                </a:lnTo>
                <a:lnTo>
                  <a:pt x="0" y="13284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061638" y="5320676"/>
            <a:ext cx="6784342" cy="2071010"/>
            <a:chOff x="0" y="0"/>
            <a:chExt cx="2603997" cy="794905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603997" cy="794905"/>
            </a:xfrm>
            <a:custGeom>
              <a:avLst/>
              <a:gdLst/>
              <a:ahLst/>
              <a:cxnLst/>
              <a:rect r="r" b="b" t="t" l="l"/>
              <a:pathLst>
                <a:path h="794905" w="2603997">
                  <a:moveTo>
                    <a:pt x="58198" y="0"/>
                  </a:moveTo>
                  <a:lnTo>
                    <a:pt x="2545798" y="0"/>
                  </a:lnTo>
                  <a:cubicBezTo>
                    <a:pt x="2561234" y="0"/>
                    <a:pt x="2576037" y="6132"/>
                    <a:pt x="2586951" y="17046"/>
                  </a:cubicBezTo>
                  <a:cubicBezTo>
                    <a:pt x="2597865" y="27960"/>
                    <a:pt x="2603997" y="42763"/>
                    <a:pt x="2603997" y="58198"/>
                  </a:cubicBezTo>
                  <a:lnTo>
                    <a:pt x="2603997" y="736706"/>
                  </a:lnTo>
                  <a:cubicBezTo>
                    <a:pt x="2603997" y="752141"/>
                    <a:pt x="2597865" y="766944"/>
                    <a:pt x="2586951" y="777859"/>
                  </a:cubicBezTo>
                  <a:cubicBezTo>
                    <a:pt x="2576037" y="788773"/>
                    <a:pt x="2561234" y="794905"/>
                    <a:pt x="2545798" y="794905"/>
                  </a:cubicBezTo>
                  <a:lnTo>
                    <a:pt x="58198" y="794905"/>
                  </a:lnTo>
                  <a:cubicBezTo>
                    <a:pt x="42763" y="794905"/>
                    <a:pt x="27960" y="788773"/>
                    <a:pt x="17046" y="777859"/>
                  </a:cubicBezTo>
                  <a:cubicBezTo>
                    <a:pt x="6132" y="766944"/>
                    <a:pt x="0" y="752141"/>
                    <a:pt x="0" y="736706"/>
                  </a:cubicBezTo>
                  <a:lnTo>
                    <a:pt x="0" y="58198"/>
                  </a:lnTo>
                  <a:cubicBezTo>
                    <a:pt x="0" y="42763"/>
                    <a:pt x="6132" y="27960"/>
                    <a:pt x="17046" y="17046"/>
                  </a:cubicBezTo>
                  <a:cubicBezTo>
                    <a:pt x="27960" y="6132"/>
                    <a:pt x="42763" y="0"/>
                    <a:pt x="58198" y="0"/>
                  </a:cubicBezTo>
                  <a:close/>
                </a:path>
              </a:pathLst>
            </a:custGeom>
            <a:solidFill>
              <a:srgbClr val="365B6D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76200"/>
              <a:ext cx="2603997" cy="87110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89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0061638" y="2842563"/>
            <a:ext cx="6784342" cy="2071010"/>
            <a:chOff x="0" y="0"/>
            <a:chExt cx="2603997" cy="79490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603997" cy="794905"/>
            </a:xfrm>
            <a:custGeom>
              <a:avLst/>
              <a:gdLst/>
              <a:ahLst/>
              <a:cxnLst/>
              <a:rect r="r" b="b" t="t" l="l"/>
              <a:pathLst>
                <a:path h="794905" w="2603997">
                  <a:moveTo>
                    <a:pt x="58198" y="0"/>
                  </a:moveTo>
                  <a:lnTo>
                    <a:pt x="2545798" y="0"/>
                  </a:lnTo>
                  <a:cubicBezTo>
                    <a:pt x="2561234" y="0"/>
                    <a:pt x="2576037" y="6132"/>
                    <a:pt x="2586951" y="17046"/>
                  </a:cubicBezTo>
                  <a:cubicBezTo>
                    <a:pt x="2597865" y="27960"/>
                    <a:pt x="2603997" y="42763"/>
                    <a:pt x="2603997" y="58198"/>
                  </a:cubicBezTo>
                  <a:lnTo>
                    <a:pt x="2603997" y="736706"/>
                  </a:lnTo>
                  <a:cubicBezTo>
                    <a:pt x="2603997" y="752141"/>
                    <a:pt x="2597865" y="766944"/>
                    <a:pt x="2586951" y="777859"/>
                  </a:cubicBezTo>
                  <a:cubicBezTo>
                    <a:pt x="2576037" y="788773"/>
                    <a:pt x="2561234" y="794905"/>
                    <a:pt x="2545798" y="794905"/>
                  </a:cubicBezTo>
                  <a:lnTo>
                    <a:pt x="58198" y="794905"/>
                  </a:lnTo>
                  <a:cubicBezTo>
                    <a:pt x="42763" y="794905"/>
                    <a:pt x="27960" y="788773"/>
                    <a:pt x="17046" y="777859"/>
                  </a:cubicBezTo>
                  <a:cubicBezTo>
                    <a:pt x="6132" y="766944"/>
                    <a:pt x="0" y="752141"/>
                    <a:pt x="0" y="736706"/>
                  </a:cubicBezTo>
                  <a:lnTo>
                    <a:pt x="0" y="58198"/>
                  </a:lnTo>
                  <a:cubicBezTo>
                    <a:pt x="0" y="42763"/>
                    <a:pt x="6132" y="27960"/>
                    <a:pt x="17046" y="17046"/>
                  </a:cubicBezTo>
                  <a:cubicBezTo>
                    <a:pt x="27960" y="6132"/>
                    <a:pt x="42763" y="0"/>
                    <a:pt x="58198" y="0"/>
                  </a:cubicBezTo>
                  <a:close/>
                </a:path>
              </a:pathLst>
            </a:custGeom>
            <a:solidFill>
              <a:srgbClr val="EE6647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76200"/>
              <a:ext cx="2603997" cy="87110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899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0061638" y="7798788"/>
            <a:ext cx="6784342" cy="2071010"/>
            <a:chOff x="0" y="0"/>
            <a:chExt cx="2603997" cy="794905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603997" cy="794905"/>
            </a:xfrm>
            <a:custGeom>
              <a:avLst/>
              <a:gdLst/>
              <a:ahLst/>
              <a:cxnLst/>
              <a:rect r="r" b="b" t="t" l="l"/>
              <a:pathLst>
                <a:path h="794905" w="2603997">
                  <a:moveTo>
                    <a:pt x="58198" y="0"/>
                  </a:moveTo>
                  <a:lnTo>
                    <a:pt x="2545798" y="0"/>
                  </a:lnTo>
                  <a:cubicBezTo>
                    <a:pt x="2561234" y="0"/>
                    <a:pt x="2576037" y="6132"/>
                    <a:pt x="2586951" y="17046"/>
                  </a:cubicBezTo>
                  <a:cubicBezTo>
                    <a:pt x="2597865" y="27960"/>
                    <a:pt x="2603997" y="42763"/>
                    <a:pt x="2603997" y="58198"/>
                  </a:cubicBezTo>
                  <a:lnTo>
                    <a:pt x="2603997" y="736706"/>
                  </a:lnTo>
                  <a:cubicBezTo>
                    <a:pt x="2603997" y="752141"/>
                    <a:pt x="2597865" y="766944"/>
                    <a:pt x="2586951" y="777859"/>
                  </a:cubicBezTo>
                  <a:cubicBezTo>
                    <a:pt x="2576037" y="788773"/>
                    <a:pt x="2561234" y="794905"/>
                    <a:pt x="2545798" y="794905"/>
                  </a:cubicBezTo>
                  <a:lnTo>
                    <a:pt x="58198" y="794905"/>
                  </a:lnTo>
                  <a:cubicBezTo>
                    <a:pt x="42763" y="794905"/>
                    <a:pt x="27960" y="788773"/>
                    <a:pt x="17046" y="777859"/>
                  </a:cubicBezTo>
                  <a:cubicBezTo>
                    <a:pt x="6132" y="766944"/>
                    <a:pt x="0" y="752141"/>
                    <a:pt x="0" y="736706"/>
                  </a:cubicBezTo>
                  <a:lnTo>
                    <a:pt x="0" y="58198"/>
                  </a:lnTo>
                  <a:cubicBezTo>
                    <a:pt x="0" y="42763"/>
                    <a:pt x="6132" y="27960"/>
                    <a:pt x="17046" y="17046"/>
                  </a:cubicBezTo>
                  <a:cubicBezTo>
                    <a:pt x="27960" y="6132"/>
                    <a:pt x="42763" y="0"/>
                    <a:pt x="58198" y="0"/>
                  </a:cubicBezTo>
                  <a:close/>
                </a:path>
              </a:pathLst>
            </a:custGeom>
            <a:solidFill>
              <a:srgbClr val="719B9A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76200"/>
              <a:ext cx="2603997" cy="87110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899"/>
                </a:lnSpc>
              </a:pPr>
            </a:p>
          </p:txBody>
        </p:sp>
      </p:grpSp>
      <p:sp>
        <p:nvSpPr>
          <p:cNvPr name="TextBox 12" id="12"/>
          <p:cNvSpPr txBox="true"/>
          <p:nvPr/>
        </p:nvSpPr>
        <p:spPr>
          <a:xfrm rot="0">
            <a:off x="10546128" y="3379125"/>
            <a:ext cx="5815360" cy="10550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056"/>
              </a:lnSpc>
            </a:pPr>
            <a:r>
              <a:rPr lang="en-US" sz="7323">
                <a:solidFill>
                  <a:srgbClr val="FFFFFF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HZ. İBRAHİM KISSASI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546128" y="5857238"/>
            <a:ext cx="5815360" cy="10550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056"/>
              </a:lnSpc>
            </a:pPr>
            <a:r>
              <a:rPr lang="en-US" sz="7323">
                <a:solidFill>
                  <a:srgbClr val="FFFFFF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HZ. MUSA KISSASI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546128" y="8393944"/>
            <a:ext cx="5815360" cy="10550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056"/>
              </a:lnSpc>
            </a:pPr>
            <a:r>
              <a:rPr lang="en-US" sz="7323">
                <a:solidFill>
                  <a:srgbClr val="FFFFFF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FIL OLAYI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594127" y="984570"/>
            <a:ext cx="15099746" cy="12761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884"/>
              </a:lnSpc>
            </a:pPr>
            <a:r>
              <a:rPr lang="en-US" sz="8985">
                <a:solidFill>
                  <a:srgbClr val="343333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ÖRNEĞIN</a:t>
            </a:r>
          </a:p>
        </p:txBody>
      </p:sp>
      <p:sp>
        <p:nvSpPr>
          <p:cNvPr name="Freeform 16" id="16"/>
          <p:cNvSpPr/>
          <p:nvPr/>
        </p:nvSpPr>
        <p:spPr>
          <a:xfrm flipH="true" flipV="true" rot="9742905">
            <a:off x="5020120" y="3403755"/>
            <a:ext cx="3965577" cy="1660585"/>
          </a:xfrm>
          <a:custGeom>
            <a:avLst/>
            <a:gdLst/>
            <a:ahLst/>
            <a:cxnLst/>
            <a:rect r="r" b="b" t="t" l="l"/>
            <a:pathLst>
              <a:path h="1660585" w="3965577">
                <a:moveTo>
                  <a:pt x="3965577" y="1660585"/>
                </a:moveTo>
                <a:lnTo>
                  <a:pt x="0" y="1660585"/>
                </a:lnTo>
                <a:lnTo>
                  <a:pt x="0" y="0"/>
                </a:lnTo>
                <a:lnTo>
                  <a:pt x="3965577" y="0"/>
                </a:lnTo>
                <a:lnTo>
                  <a:pt x="3965577" y="1660585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true" flipV="false" rot="10711232">
            <a:off x="5396841" y="7648022"/>
            <a:ext cx="3965577" cy="1660585"/>
          </a:xfrm>
          <a:custGeom>
            <a:avLst/>
            <a:gdLst/>
            <a:ahLst/>
            <a:cxnLst/>
            <a:rect r="r" b="b" t="t" l="l"/>
            <a:pathLst>
              <a:path h="1660585" w="3965577">
                <a:moveTo>
                  <a:pt x="3965577" y="0"/>
                </a:moveTo>
                <a:lnTo>
                  <a:pt x="0" y="0"/>
                </a:lnTo>
                <a:lnTo>
                  <a:pt x="0" y="1660585"/>
                </a:lnTo>
                <a:lnTo>
                  <a:pt x="3965577" y="1660585"/>
                </a:lnTo>
                <a:lnTo>
                  <a:pt x="396557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977917" y="2730477"/>
            <a:ext cx="4168816" cy="6588646"/>
          </a:xfrm>
          <a:custGeom>
            <a:avLst/>
            <a:gdLst/>
            <a:ahLst/>
            <a:cxnLst/>
            <a:rect r="r" b="b" t="t" l="l"/>
            <a:pathLst>
              <a:path h="6588646" w="4168816">
                <a:moveTo>
                  <a:pt x="0" y="0"/>
                </a:moveTo>
                <a:lnTo>
                  <a:pt x="4168816" y="0"/>
                </a:lnTo>
                <a:lnTo>
                  <a:pt x="4168816" y="6588646"/>
                </a:lnTo>
                <a:lnTo>
                  <a:pt x="0" y="658864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F1E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12987525" y="2328883"/>
            <a:ext cx="4271775" cy="6134403"/>
          </a:xfrm>
          <a:custGeom>
            <a:avLst/>
            <a:gdLst/>
            <a:ahLst/>
            <a:cxnLst/>
            <a:rect r="r" b="b" t="t" l="l"/>
            <a:pathLst>
              <a:path h="6134403" w="4271775">
                <a:moveTo>
                  <a:pt x="4271775" y="0"/>
                </a:moveTo>
                <a:lnTo>
                  <a:pt x="0" y="0"/>
                </a:lnTo>
                <a:lnTo>
                  <a:pt x="0" y="6134403"/>
                </a:lnTo>
                <a:lnTo>
                  <a:pt x="4271775" y="6134403"/>
                </a:lnTo>
                <a:lnTo>
                  <a:pt x="427177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true" rot="0">
            <a:off x="549515" y="1853855"/>
            <a:ext cx="13278009" cy="6356847"/>
          </a:xfrm>
          <a:custGeom>
            <a:avLst/>
            <a:gdLst/>
            <a:ahLst/>
            <a:cxnLst/>
            <a:rect r="r" b="b" t="t" l="l"/>
            <a:pathLst>
              <a:path h="6356847" w="13278009">
                <a:moveTo>
                  <a:pt x="13278009" y="6356847"/>
                </a:moveTo>
                <a:lnTo>
                  <a:pt x="0" y="6356847"/>
                </a:lnTo>
                <a:lnTo>
                  <a:pt x="0" y="0"/>
                </a:lnTo>
                <a:lnTo>
                  <a:pt x="13278009" y="0"/>
                </a:lnTo>
                <a:lnTo>
                  <a:pt x="13278009" y="6356847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342805" y="3392633"/>
            <a:ext cx="10020388" cy="40926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0659"/>
              </a:lnSpc>
            </a:pPr>
            <a:r>
              <a:rPr lang="en-US" sz="9690">
                <a:solidFill>
                  <a:srgbClr val="FFFFFF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Kur’an’da geçen kıssalar nelerdir? Bir hikaye bul ve arkadaşlarınla paylaş.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822040" y="1615730"/>
            <a:ext cx="10732298" cy="20174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379"/>
              </a:lnSpc>
            </a:pPr>
            <a:r>
              <a:rPr lang="en-US" sz="11699">
                <a:solidFill>
                  <a:srgbClr val="000000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ETKINLIK</a:t>
            </a:r>
          </a:p>
        </p:txBody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8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295796">
            <a:off x="1479129" y="1436624"/>
            <a:ext cx="9304969" cy="2857442"/>
            <a:chOff x="0" y="0"/>
            <a:chExt cx="2143723" cy="65831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143723" cy="658311"/>
            </a:xfrm>
            <a:custGeom>
              <a:avLst/>
              <a:gdLst/>
              <a:ahLst/>
              <a:cxnLst/>
              <a:rect r="r" b="b" t="t" l="l"/>
              <a:pathLst>
                <a:path h="658311" w="2143723">
                  <a:moveTo>
                    <a:pt x="11648" y="0"/>
                  </a:moveTo>
                  <a:lnTo>
                    <a:pt x="2132075" y="0"/>
                  </a:lnTo>
                  <a:cubicBezTo>
                    <a:pt x="2138508" y="0"/>
                    <a:pt x="2143723" y="5215"/>
                    <a:pt x="2143723" y="11648"/>
                  </a:cubicBezTo>
                  <a:lnTo>
                    <a:pt x="2143723" y="646663"/>
                  </a:lnTo>
                  <a:cubicBezTo>
                    <a:pt x="2143723" y="653096"/>
                    <a:pt x="2138508" y="658311"/>
                    <a:pt x="2132075" y="658311"/>
                  </a:cubicBezTo>
                  <a:lnTo>
                    <a:pt x="11648" y="658311"/>
                  </a:lnTo>
                  <a:cubicBezTo>
                    <a:pt x="8559" y="658311"/>
                    <a:pt x="5596" y="657084"/>
                    <a:pt x="3412" y="654899"/>
                  </a:cubicBezTo>
                  <a:cubicBezTo>
                    <a:pt x="1227" y="652715"/>
                    <a:pt x="0" y="649752"/>
                    <a:pt x="0" y="646663"/>
                  </a:cubicBezTo>
                  <a:lnTo>
                    <a:pt x="0" y="11648"/>
                  </a:lnTo>
                  <a:cubicBezTo>
                    <a:pt x="0" y="5215"/>
                    <a:pt x="5215" y="0"/>
                    <a:pt x="11648" y="0"/>
                  </a:cubicBezTo>
                  <a:close/>
                </a:path>
              </a:pathLst>
            </a:custGeom>
            <a:solidFill>
              <a:srgbClr val="E1D0B6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9525"/>
              <a:ext cx="2143723" cy="66783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04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102095">
            <a:off x="2513613" y="4301291"/>
            <a:ext cx="9094698" cy="2857442"/>
            <a:chOff x="0" y="0"/>
            <a:chExt cx="2095280" cy="65831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095280" cy="658311"/>
            </a:xfrm>
            <a:custGeom>
              <a:avLst/>
              <a:gdLst/>
              <a:ahLst/>
              <a:cxnLst/>
              <a:rect r="r" b="b" t="t" l="l"/>
              <a:pathLst>
                <a:path h="658311" w="2095280">
                  <a:moveTo>
                    <a:pt x="11918" y="0"/>
                  </a:moveTo>
                  <a:lnTo>
                    <a:pt x="2083363" y="0"/>
                  </a:lnTo>
                  <a:cubicBezTo>
                    <a:pt x="2089944" y="0"/>
                    <a:pt x="2095280" y="5336"/>
                    <a:pt x="2095280" y="11918"/>
                  </a:cubicBezTo>
                  <a:lnTo>
                    <a:pt x="2095280" y="646394"/>
                  </a:lnTo>
                  <a:cubicBezTo>
                    <a:pt x="2095280" y="649554"/>
                    <a:pt x="2094025" y="652586"/>
                    <a:pt x="2091790" y="654821"/>
                  </a:cubicBezTo>
                  <a:cubicBezTo>
                    <a:pt x="2089554" y="657056"/>
                    <a:pt x="2086523" y="658311"/>
                    <a:pt x="2083363" y="658311"/>
                  </a:cubicBezTo>
                  <a:lnTo>
                    <a:pt x="11918" y="658311"/>
                  </a:lnTo>
                  <a:cubicBezTo>
                    <a:pt x="8757" y="658311"/>
                    <a:pt x="5726" y="657056"/>
                    <a:pt x="3491" y="654821"/>
                  </a:cubicBezTo>
                  <a:cubicBezTo>
                    <a:pt x="1256" y="652586"/>
                    <a:pt x="0" y="649554"/>
                    <a:pt x="0" y="646394"/>
                  </a:cubicBezTo>
                  <a:lnTo>
                    <a:pt x="0" y="11918"/>
                  </a:lnTo>
                  <a:cubicBezTo>
                    <a:pt x="0" y="8757"/>
                    <a:pt x="1256" y="5726"/>
                    <a:pt x="3491" y="3491"/>
                  </a:cubicBezTo>
                  <a:cubicBezTo>
                    <a:pt x="5726" y="1256"/>
                    <a:pt x="8757" y="0"/>
                    <a:pt x="11918" y="0"/>
                  </a:cubicBezTo>
                  <a:close/>
                </a:path>
              </a:pathLst>
            </a:custGeom>
            <a:solidFill>
              <a:srgbClr val="BC9179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9525"/>
              <a:ext cx="2095280" cy="66783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04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-809050">
            <a:off x="11702068" y="216688"/>
            <a:ext cx="549186" cy="522413"/>
          </a:xfrm>
          <a:custGeom>
            <a:avLst/>
            <a:gdLst/>
            <a:ahLst/>
            <a:cxnLst/>
            <a:rect r="r" b="b" t="t" l="l"/>
            <a:pathLst>
              <a:path h="522413" w="549186">
                <a:moveTo>
                  <a:pt x="0" y="0"/>
                </a:moveTo>
                <a:lnTo>
                  <a:pt x="549187" y="0"/>
                </a:lnTo>
                <a:lnTo>
                  <a:pt x="549187" y="522414"/>
                </a:lnTo>
                <a:lnTo>
                  <a:pt x="0" y="5224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10257225">
            <a:off x="2886056" y="7818479"/>
            <a:ext cx="549186" cy="522413"/>
          </a:xfrm>
          <a:custGeom>
            <a:avLst/>
            <a:gdLst/>
            <a:ahLst/>
            <a:cxnLst/>
            <a:rect r="r" b="b" t="t" l="l"/>
            <a:pathLst>
              <a:path h="522413" w="549186">
                <a:moveTo>
                  <a:pt x="0" y="0"/>
                </a:moveTo>
                <a:lnTo>
                  <a:pt x="549186" y="0"/>
                </a:lnTo>
                <a:lnTo>
                  <a:pt x="549186" y="522413"/>
                </a:lnTo>
                <a:lnTo>
                  <a:pt x="0" y="5224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809050">
            <a:off x="15132426" y="3364050"/>
            <a:ext cx="601178" cy="569115"/>
          </a:xfrm>
          <a:custGeom>
            <a:avLst/>
            <a:gdLst/>
            <a:ahLst/>
            <a:cxnLst/>
            <a:rect r="r" b="b" t="t" l="l"/>
            <a:pathLst>
              <a:path h="569115" w="601178">
                <a:moveTo>
                  <a:pt x="0" y="0"/>
                </a:moveTo>
                <a:lnTo>
                  <a:pt x="601178" y="0"/>
                </a:lnTo>
                <a:lnTo>
                  <a:pt x="601178" y="569116"/>
                </a:lnTo>
                <a:lnTo>
                  <a:pt x="0" y="5691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0490702" y="3301804"/>
            <a:ext cx="7797298" cy="6812889"/>
          </a:xfrm>
          <a:custGeom>
            <a:avLst/>
            <a:gdLst/>
            <a:ahLst/>
            <a:cxnLst/>
            <a:rect r="r" b="b" t="t" l="l"/>
            <a:pathLst>
              <a:path h="6812889" w="7797298">
                <a:moveTo>
                  <a:pt x="0" y="0"/>
                </a:moveTo>
                <a:lnTo>
                  <a:pt x="7797298" y="0"/>
                </a:lnTo>
                <a:lnTo>
                  <a:pt x="7797298" y="6812889"/>
                </a:lnTo>
                <a:lnTo>
                  <a:pt x="0" y="68128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-316027">
            <a:off x="1612731" y="2708835"/>
            <a:ext cx="9107713" cy="10718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028"/>
              </a:lnSpc>
              <a:spcBef>
                <a:spcPct val="0"/>
              </a:spcBef>
            </a:pPr>
            <a:r>
              <a:rPr lang="en-US" sz="12056">
                <a:solidFill>
                  <a:srgbClr val="F9B14A"/>
                </a:solidFill>
                <a:latin typeface="Ahkio"/>
                <a:ea typeface="Ahkio"/>
                <a:cs typeface="Ahkio"/>
                <a:sym typeface="Ahkio"/>
              </a:rPr>
              <a:t>EĞLENELİM</a:t>
            </a:r>
          </a:p>
        </p:txBody>
      </p:sp>
      <p:sp>
        <p:nvSpPr>
          <p:cNvPr name="TextBox 13" id="13"/>
          <p:cNvSpPr txBox="true"/>
          <p:nvPr/>
        </p:nvSpPr>
        <p:spPr>
          <a:xfrm rot="103419">
            <a:off x="2763870" y="5572680"/>
            <a:ext cx="8569833" cy="11239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74"/>
              </a:lnSpc>
            </a:pPr>
            <a:r>
              <a:rPr lang="en-US" sz="12749">
                <a:solidFill>
                  <a:srgbClr val="FFFFFF"/>
                </a:solidFill>
                <a:latin typeface="Ahkio"/>
                <a:ea typeface="Ahkio"/>
                <a:cs typeface="Ahkio"/>
                <a:sym typeface="Ahkio"/>
              </a:rPr>
              <a:t>ÖĞRENELİM</a:t>
            </a:r>
          </a:p>
        </p:txBody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4E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95419" y="7374864"/>
            <a:ext cx="18678839" cy="3094625"/>
            <a:chOff x="0" y="0"/>
            <a:chExt cx="4919530" cy="81504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919530" cy="815045"/>
            </a:xfrm>
            <a:custGeom>
              <a:avLst/>
              <a:gdLst/>
              <a:ahLst/>
              <a:cxnLst/>
              <a:rect r="r" b="b" t="t" l="l"/>
              <a:pathLst>
                <a:path h="815045" w="4919530">
                  <a:moveTo>
                    <a:pt x="0" y="0"/>
                  </a:moveTo>
                  <a:lnTo>
                    <a:pt x="4919530" y="0"/>
                  </a:lnTo>
                  <a:lnTo>
                    <a:pt x="4919530" y="815045"/>
                  </a:lnTo>
                  <a:lnTo>
                    <a:pt x="0" y="815045"/>
                  </a:lnTo>
                  <a:close/>
                </a:path>
              </a:pathLst>
            </a:custGeom>
            <a:solidFill>
              <a:srgbClr val="58BBC4"/>
            </a:solidFill>
            <a:ln cap="sq">
              <a:noFill/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919530" cy="85314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2771120" y="1181100"/>
            <a:ext cx="12898160" cy="7920007"/>
            <a:chOff x="0" y="0"/>
            <a:chExt cx="3397046" cy="208592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397046" cy="2085928"/>
            </a:xfrm>
            <a:custGeom>
              <a:avLst/>
              <a:gdLst/>
              <a:ahLst/>
              <a:cxnLst/>
              <a:rect r="r" b="b" t="t" l="l"/>
              <a:pathLst>
                <a:path h="2085928" w="3397046">
                  <a:moveTo>
                    <a:pt x="30612" y="0"/>
                  </a:moveTo>
                  <a:lnTo>
                    <a:pt x="3366434" y="0"/>
                  </a:lnTo>
                  <a:cubicBezTo>
                    <a:pt x="3383341" y="0"/>
                    <a:pt x="3397046" y="13705"/>
                    <a:pt x="3397046" y="30612"/>
                  </a:cubicBezTo>
                  <a:lnTo>
                    <a:pt x="3397046" y="2055316"/>
                  </a:lnTo>
                  <a:cubicBezTo>
                    <a:pt x="3397046" y="2072223"/>
                    <a:pt x="3383341" y="2085928"/>
                    <a:pt x="3366434" y="2085928"/>
                  </a:cubicBezTo>
                  <a:lnTo>
                    <a:pt x="30612" y="2085928"/>
                  </a:lnTo>
                  <a:cubicBezTo>
                    <a:pt x="13705" y="2085928"/>
                    <a:pt x="0" y="2072223"/>
                    <a:pt x="0" y="2055316"/>
                  </a:cubicBezTo>
                  <a:lnTo>
                    <a:pt x="0" y="30612"/>
                  </a:lnTo>
                  <a:cubicBezTo>
                    <a:pt x="0" y="13705"/>
                    <a:pt x="13705" y="0"/>
                    <a:pt x="30612" y="0"/>
                  </a:cubicBezTo>
                  <a:close/>
                </a:path>
              </a:pathLst>
            </a:custGeom>
            <a:solidFill>
              <a:srgbClr val="A6A6A6"/>
            </a:solidFill>
            <a:ln cap="rnd">
              <a:noFill/>
              <a:prstDash val="solid"/>
              <a:round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3397046" cy="212402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2618720" y="1028700"/>
            <a:ext cx="12898160" cy="7920007"/>
            <a:chOff x="0" y="0"/>
            <a:chExt cx="3397046" cy="2085928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3397046" cy="2085928"/>
            </a:xfrm>
            <a:custGeom>
              <a:avLst/>
              <a:gdLst/>
              <a:ahLst/>
              <a:cxnLst/>
              <a:rect r="r" b="b" t="t" l="l"/>
              <a:pathLst>
                <a:path h="2085928" w="3397046">
                  <a:moveTo>
                    <a:pt x="30612" y="0"/>
                  </a:moveTo>
                  <a:lnTo>
                    <a:pt x="3366434" y="0"/>
                  </a:lnTo>
                  <a:cubicBezTo>
                    <a:pt x="3383341" y="0"/>
                    <a:pt x="3397046" y="13705"/>
                    <a:pt x="3397046" y="30612"/>
                  </a:cubicBezTo>
                  <a:lnTo>
                    <a:pt x="3397046" y="2055316"/>
                  </a:lnTo>
                  <a:cubicBezTo>
                    <a:pt x="3397046" y="2072223"/>
                    <a:pt x="3383341" y="2085928"/>
                    <a:pt x="3366434" y="2085928"/>
                  </a:cubicBezTo>
                  <a:lnTo>
                    <a:pt x="30612" y="2085928"/>
                  </a:lnTo>
                  <a:cubicBezTo>
                    <a:pt x="13705" y="2085928"/>
                    <a:pt x="0" y="2072223"/>
                    <a:pt x="0" y="2055316"/>
                  </a:cubicBezTo>
                  <a:lnTo>
                    <a:pt x="0" y="30612"/>
                  </a:lnTo>
                  <a:cubicBezTo>
                    <a:pt x="0" y="13705"/>
                    <a:pt x="13705" y="0"/>
                    <a:pt x="30612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3397046" cy="212402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5629144" y="3782981"/>
            <a:ext cx="8178855" cy="1259437"/>
            <a:chOff x="0" y="0"/>
            <a:chExt cx="10905140" cy="1679250"/>
          </a:xfrm>
        </p:grpSpPr>
        <p:grpSp>
          <p:nvGrpSpPr>
            <p:cNvPr name="Group 12" id="12"/>
            <p:cNvGrpSpPr/>
            <p:nvPr/>
          </p:nvGrpSpPr>
          <p:grpSpPr>
            <a:xfrm rot="0">
              <a:off x="203200" y="203200"/>
              <a:ext cx="10701940" cy="1476050"/>
              <a:chOff x="0" y="0"/>
              <a:chExt cx="2113963" cy="291565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2113963" cy="291565"/>
              </a:xfrm>
              <a:custGeom>
                <a:avLst/>
                <a:gdLst/>
                <a:ahLst/>
                <a:cxnLst/>
                <a:rect r="r" b="b" t="t" l="l"/>
                <a:pathLst>
                  <a:path h="291565" w="2113963">
                    <a:moveTo>
                      <a:pt x="49192" y="0"/>
                    </a:moveTo>
                    <a:lnTo>
                      <a:pt x="2064771" y="0"/>
                    </a:lnTo>
                    <a:cubicBezTo>
                      <a:pt x="2077818" y="0"/>
                      <a:pt x="2090330" y="5183"/>
                      <a:pt x="2099555" y="14408"/>
                    </a:cubicBezTo>
                    <a:cubicBezTo>
                      <a:pt x="2108781" y="23633"/>
                      <a:pt x="2113963" y="36146"/>
                      <a:pt x="2113963" y="49192"/>
                    </a:cubicBezTo>
                    <a:lnTo>
                      <a:pt x="2113963" y="242373"/>
                    </a:lnTo>
                    <a:cubicBezTo>
                      <a:pt x="2113963" y="255420"/>
                      <a:pt x="2108781" y="267932"/>
                      <a:pt x="2099555" y="277157"/>
                    </a:cubicBezTo>
                    <a:cubicBezTo>
                      <a:pt x="2090330" y="286383"/>
                      <a:pt x="2077818" y="291565"/>
                      <a:pt x="2064771" y="291565"/>
                    </a:cubicBezTo>
                    <a:lnTo>
                      <a:pt x="49192" y="291565"/>
                    </a:lnTo>
                    <a:cubicBezTo>
                      <a:pt x="36146" y="291565"/>
                      <a:pt x="23633" y="286383"/>
                      <a:pt x="14408" y="277157"/>
                    </a:cubicBezTo>
                    <a:cubicBezTo>
                      <a:pt x="5183" y="267932"/>
                      <a:pt x="0" y="255420"/>
                      <a:pt x="0" y="242373"/>
                    </a:cubicBezTo>
                    <a:lnTo>
                      <a:pt x="0" y="49192"/>
                    </a:lnTo>
                    <a:cubicBezTo>
                      <a:pt x="0" y="36146"/>
                      <a:pt x="5183" y="23633"/>
                      <a:pt x="14408" y="14408"/>
                    </a:cubicBezTo>
                    <a:cubicBezTo>
                      <a:pt x="23633" y="5183"/>
                      <a:pt x="36146" y="0"/>
                      <a:pt x="49192" y="0"/>
                    </a:cubicBezTo>
                    <a:close/>
                  </a:path>
                </a:pathLst>
              </a:custGeom>
              <a:solidFill>
                <a:srgbClr val="18608D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0" y="-47625"/>
                <a:ext cx="2113963" cy="33919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l">
                  <a:lnSpc>
                    <a:spcPts val="3919"/>
                  </a:lnSpc>
                </a:pPr>
              </a:p>
            </p:txBody>
          </p:sp>
        </p:grpSp>
        <p:grpSp>
          <p:nvGrpSpPr>
            <p:cNvPr name="Group 15" id="15"/>
            <p:cNvGrpSpPr/>
            <p:nvPr/>
          </p:nvGrpSpPr>
          <p:grpSpPr>
            <a:xfrm rot="0">
              <a:off x="0" y="0"/>
              <a:ext cx="10701940" cy="1476050"/>
              <a:chOff x="0" y="0"/>
              <a:chExt cx="2113963" cy="291565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2113963" cy="291565"/>
              </a:xfrm>
              <a:custGeom>
                <a:avLst/>
                <a:gdLst/>
                <a:ahLst/>
                <a:cxnLst/>
                <a:rect r="r" b="b" t="t" l="l"/>
                <a:pathLst>
                  <a:path h="291565" w="2113963">
                    <a:moveTo>
                      <a:pt x="49192" y="0"/>
                    </a:moveTo>
                    <a:lnTo>
                      <a:pt x="2064771" y="0"/>
                    </a:lnTo>
                    <a:cubicBezTo>
                      <a:pt x="2077818" y="0"/>
                      <a:pt x="2090330" y="5183"/>
                      <a:pt x="2099555" y="14408"/>
                    </a:cubicBezTo>
                    <a:cubicBezTo>
                      <a:pt x="2108781" y="23633"/>
                      <a:pt x="2113963" y="36146"/>
                      <a:pt x="2113963" y="49192"/>
                    </a:cubicBezTo>
                    <a:lnTo>
                      <a:pt x="2113963" y="242373"/>
                    </a:lnTo>
                    <a:cubicBezTo>
                      <a:pt x="2113963" y="255420"/>
                      <a:pt x="2108781" y="267932"/>
                      <a:pt x="2099555" y="277157"/>
                    </a:cubicBezTo>
                    <a:cubicBezTo>
                      <a:pt x="2090330" y="286383"/>
                      <a:pt x="2077818" y="291565"/>
                      <a:pt x="2064771" y="291565"/>
                    </a:cubicBezTo>
                    <a:lnTo>
                      <a:pt x="49192" y="291565"/>
                    </a:lnTo>
                    <a:cubicBezTo>
                      <a:pt x="36146" y="291565"/>
                      <a:pt x="23633" y="286383"/>
                      <a:pt x="14408" y="277157"/>
                    </a:cubicBezTo>
                    <a:cubicBezTo>
                      <a:pt x="5183" y="267932"/>
                      <a:pt x="0" y="255420"/>
                      <a:pt x="0" y="242373"/>
                    </a:cubicBezTo>
                    <a:lnTo>
                      <a:pt x="0" y="49192"/>
                    </a:lnTo>
                    <a:cubicBezTo>
                      <a:pt x="0" y="36146"/>
                      <a:pt x="5183" y="23633"/>
                      <a:pt x="14408" y="14408"/>
                    </a:cubicBezTo>
                    <a:cubicBezTo>
                      <a:pt x="23633" y="5183"/>
                      <a:pt x="36146" y="0"/>
                      <a:pt x="49192" y="0"/>
                    </a:cubicBezTo>
                    <a:close/>
                  </a:path>
                </a:pathLst>
              </a:custGeom>
              <a:solidFill>
                <a:srgbClr val="3794CF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0" y="-76200"/>
                <a:ext cx="2113963" cy="36776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l">
                  <a:lnSpc>
                    <a:spcPts val="5599"/>
                  </a:lnSpc>
                </a:pPr>
                <a:r>
                  <a:rPr lang="en-US" sz="3999">
                    <a:solidFill>
                      <a:srgbClr val="FFFFFF"/>
                    </a:solidFill>
                    <a:latin typeface="Handelson Four"/>
                    <a:ea typeface="Handelson Four"/>
                    <a:cs typeface="Handelson Four"/>
                    <a:sym typeface="Handelson Four"/>
                  </a:rPr>
                  <a:t>   Dedikodu yapmak.</a:t>
                </a:r>
              </a:p>
            </p:txBody>
          </p:sp>
        </p:grpSp>
      </p:grpSp>
      <p:grpSp>
        <p:nvGrpSpPr>
          <p:cNvPr name="Group 18" id="18"/>
          <p:cNvGrpSpPr/>
          <p:nvPr/>
        </p:nvGrpSpPr>
        <p:grpSpPr>
          <a:xfrm rot="0">
            <a:off x="5629144" y="5230773"/>
            <a:ext cx="8178855" cy="1259437"/>
            <a:chOff x="0" y="0"/>
            <a:chExt cx="10905140" cy="1679250"/>
          </a:xfrm>
        </p:grpSpPr>
        <p:grpSp>
          <p:nvGrpSpPr>
            <p:cNvPr name="Group 19" id="19"/>
            <p:cNvGrpSpPr/>
            <p:nvPr/>
          </p:nvGrpSpPr>
          <p:grpSpPr>
            <a:xfrm rot="0">
              <a:off x="203200" y="203200"/>
              <a:ext cx="10701940" cy="1476050"/>
              <a:chOff x="0" y="0"/>
              <a:chExt cx="2113963" cy="291565"/>
            </a:xfrm>
          </p:grpSpPr>
          <p:sp>
            <p:nvSpPr>
              <p:cNvPr name="Freeform 20" id="20"/>
              <p:cNvSpPr/>
              <p:nvPr/>
            </p:nvSpPr>
            <p:spPr>
              <a:xfrm flipH="false" flipV="false" rot="0">
                <a:off x="0" y="0"/>
                <a:ext cx="2113963" cy="291565"/>
              </a:xfrm>
              <a:custGeom>
                <a:avLst/>
                <a:gdLst/>
                <a:ahLst/>
                <a:cxnLst/>
                <a:rect r="r" b="b" t="t" l="l"/>
                <a:pathLst>
                  <a:path h="291565" w="2113963">
                    <a:moveTo>
                      <a:pt x="49192" y="0"/>
                    </a:moveTo>
                    <a:lnTo>
                      <a:pt x="2064771" y="0"/>
                    </a:lnTo>
                    <a:cubicBezTo>
                      <a:pt x="2077818" y="0"/>
                      <a:pt x="2090330" y="5183"/>
                      <a:pt x="2099555" y="14408"/>
                    </a:cubicBezTo>
                    <a:cubicBezTo>
                      <a:pt x="2108781" y="23633"/>
                      <a:pt x="2113963" y="36146"/>
                      <a:pt x="2113963" y="49192"/>
                    </a:cubicBezTo>
                    <a:lnTo>
                      <a:pt x="2113963" y="242373"/>
                    </a:lnTo>
                    <a:cubicBezTo>
                      <a:pt x="2113963" y="255420"/>
                      <a:pt x="2108781" y="267932"/>
                      <a:pt x="2099555" y="277157"/>
                    </a:cubicBezTo>
                    <a:cubicBezTo>
                      <a:pt x="2090330" y="286383"/>
                      <a:pt x="2077818" y="291565"/>
                      <a:pt x="2064771" y="291565"/>
                    </a:cubicBezTo>
                    <a:lnTo>
                      <a:pt x="49192" y="291565"/>
                    </a:lnTo>
                    <a:cubicBezTo>
                      <a:pt x="36146" y="291565"/>
                      <a:pt x="23633" y="286383"/>
                      <a:pt x="14408" y="277157"/>
                    </a:cubicBezTo>
                    <a:cubicBezTo>
                      <a:pt x="5183" y="267932"/>
                      <a:pt x="0" y="255420"/>
                      <a:pt x="0" y="242373"/>
                    </a:cubicBezTo>
                    <a:lnTo>
                      <a:pt x="0" y="49192"/>
                    </a:lnTo>
                    <a:cubicBezTo>
                      <a:pt x="0" y="36146"/>
                      <a:pt x="5183" y="23633"/>
                      <a:pt x="14408" y="14408"/>
                    </a:cubicBezTo>
                    <a:cubicBezTo>
                      <a:pt x="23633" y="5183"/>
                      <a:pt x="36146" y="0"/>
                      <a:pt x="49192" y="0"/>
                    </a:cubicBezTo>
                    <a:close/>
                  </a:path>
                </a:pathLst>
              </a:custGeom>
              <a:solidFill>
                <a:srgbClr val="18608D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name="TextBox 21" id="21"/>
              <p:cNvSpPr txBox="true"/>
              <p:nvPr/>
            </p:nvSpPr>
            <p:spPr>
              <a:xfrm>
                <a:off x="0" y="-47625"/>
                <a:ext cx="2113963" cy="33919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l">
                  <a:lnSpc>
                    <a:spcPts val="3919"/>
                  </a:lnSpc>
                </a:pPr>
              </a:p>
            </p:txBody>
          </p:sp>
        </p:grpSp>
        <p:grpSp>
          <p:nvGrpSpPr>
            <p:cNvPr name="Group 22" id="22"/>
            <p:cNvGrpSpPr/>
            <p:nvPr/>
          </p:nvGrpSpPr>
          <p:grpSpPr>
            <a:xfrm rot="0">
              <a:off x="0" y="0"/>
              <a:ext cx="10701940" cy="1476050"/>
              <a:chOff x="0" y="0"/>
              <a:chExt cx="2113963" cy="291565"/>
            </a:xfrm>
          </p:grpSpPr>
          <p:sp>
            <p:nvSpPr>
              <p:cNvPr name="Freeform 23" id="23"/>
              <p:cNvSpPr/>
              <p:nvPr/>
            </p:nvSpPr>
            <p:spPr>
              <a:xfrm flipH="false" flipV="false" rot="0">
                <a:off x="0" y="0"/>
                <a:ext cx="2113963" cy="291565"/>
              </a:xfrm>
              <a:custGeom>
                <a:avLst/>
                <a:gdLst/>
                <a:ahLst/>
                <a:cxnLst/>
                <a:rect r="r" b="b" t="t" l="l"/>
                <a:pathLst>
                  <a:path h="291565" w="2113963">
                    <a:moveTo>
                      <a:pt x="49192" y="0"/>
                    </a:moveTo>
                    <a:lnTo>
                      <a:pt x="2064771" y="0"/>
                    </a:lnTo>
                    <a:cubicBezTo>
                      <a:pt x="2077818" y="0"/>
                      <a:pt x="2090330" y="5183"/>
                      <a:pt x="2099555" y="14408"/>
                    </a:cubicBezTo>
                    <a:cubicBezTo>
                      <a:pt x="2108781" y="23633"/>
                      <a:pt x="2113963" y="36146"/>
                      <a:pt x="2113963" y="49192"/>
                    </a:cubicBezTo>
                    <a:lnTo>
                      <a:pt x="2113963" y="242373"/>
                    </a:lnTo>
                    <a:cubicBezTo>
                      <a:pt x="2113963" y="255420"/>
                      <a:pt x="2108781" y="267932"/>
                      <a:pt x="2099555" y="277157"/>
                    </a:cubicBezTo>
                    <a:cubicBezTo>
                      <a:pt x="2090330" y="286383"/>
                      <a:pt x="2077818" y="291565"/>
                      <a:pt x="2064771" y="291565"/>
                    </a:cubicBezTo>
                    <a:lnTo>
                      <a:pt x="49192" y="291565"/>
                    </a:lnTo>
                    <a:cubicBezTo>
                      <a:pt x="36146" y="291565"/>
                      <a:pt x="23633" y="286383"/>
                      <a:pt x="14408" y="277157"/>
                    </a:cubicBezTo>
                    <a:cubicBezTo>
                      <a:pt x="5183" y="267932"/>
                      <a:pt x="0" y="255420"/>
                      <a:pt x="0" y="242373"/>
                    </a:cubicBezTo>
                    <a:lnTo>
                      <a:pt x="0" y="49192"/>
                    </a:lnTo>
                    <a:cubicBezTo>
                      <a:pt x="0" y="36146"/>
                      <a:pt x="5183" y="23633"/>
                      <a:pt x="14408" y="14408"/>
                    </a:cubicBezTo>
                    <a:cubicBezTo>
                      <a:pt x="23633" y="5183"/>
                      <a:pt x="36146" y="0"/>
                      <a:pt x="49192" y="0"/>
                    </a:cubicBezTo>
                    <a:close/>
                  </a:path>
                </a:pathLst>
              </a:custGeom>
              <a:solidFill>
                <a:srgbClr val="3794CF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name="TextBox 24" id="24"/>
              <p:cNvSpPr txBox="true"/>
              <p:nvPr/>
            </p:nvSpPr>
            <p:spPr>
              <a:xfrm>
                <a:off x="0" y="-76200"/>
                <a:ext cx="2113963" cy="36776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l">
                  <a:lnSpc>
                    <a:spcPts val="5599"/>
                  </a:lnSpc>
                </a:pPr>
                <a:r>
                  <a:rPr lang="en-US" sz="3999">
                    <a:solidFill>
                      <a:srgbClr val="FFFFFF"/>
                    </a:solidFill>
                    <a:latin typeface="Handelson Four"/>
                    <a:ea typeface="Handelson Four"/>
                    <a:cs typeface="Handelson Four"/>
                    <a:sym typeface="Handelson Four"/>
                  </a:rPr>
                  <a:t>   Yardımsever olmak.</a:t>
                </a:r>
              </a:p>
            </p:txBody>
          </p:sp>
        </p:grpSp>
      </p:grpSp>
      <p:grpSp>
        <p:nvGrpSpPr>
          <p:cNvPr name="Group 25" id="25"/>
          <p:cNvGrpSpPr/>
          <p:nvPr/>
        </p:nvGrpSpPr>
        <p:grpSpPr>
          <a:xfrm rot="0">
            <a:off x="5629144" y="6660477"/>
            <a:ext cx="8178855" cy="1282852"/>
            <a:chOff x="0" y="0"/>
            <a:chExt cx="10905140" cy="1710470"/>
          </a:xfrm>
        </p:grpSpPr>
        <p:grpSp>
          <p:nvGrpSpPr>
            <p:cNvPr name="Group 26" id="26"/>
            <p:cNvGrpSpPr/>
            <p:nvPr/>
          </p:nvGrpSpPr>
          <p:grpSpPr>
            <a:xfrm rot="0">
              <a:off x="203200" y="203200"/>
              <a:ext cx="10701940" cy="1507270"/>
              <a:chOff x="0" y="0"/>
              <a:chExt cx="2113963" cy="297732"/>
            </a:xfrm>
          </p:grpSpPr>
          <p:sp>
            <p:nvSpPr>
              <p:cNvPr name="Freeform 27" id="27"/>
              <p:cNvSpPr/>
              <p:nvPr/>
            </p:nvSpPr>
            <p:spPr>
              <a:xfrm flipH="false" flipV="false" rot="0">
                <a:off x="0" y="0"/>
                <a:ext cx="2113963" cy="297732"/>
              </a:xfrm>
              <a:custGeom>
                <a:avLst/>
                <a:gdLst/>
                <a:ahLst/>
                <a:cxnLst/>
                <a:rect r="r" b="b" t="t" l="l"/>
                <a:pathLst>
                  <a:path h="297732" w="2113963">
                    <a:moveTo>
                      <a:pt x="49192" y="0"/>
                    </a:moveTo>
                    <a:lnTo>
                      <a:pt x="2064771" y="0"/>
                    </a:lnTo>
                    <a:cubicBezTo>
                      <a:pt x="2077818" y="0"/>
                      <a:pt x="2090330" y="5183"/>
                      <a:pt x="2099555" y="14408"/>
                    </a:cubicBezTo>
                    <a:cubicBezTo>
                      <a:pt x="2108781" y="23633"/>
                      <a:pt x="2113963" y="36146"/>
                      <a:pt x="2113963" y="49192"/>
                    </a:cubicBezTo>
                    <a:lnTo>
                      <a:pt x="2113963" y="248540"/>
                    </a:lnTo>
                    <a:cubicBezTo>
                      <a:pt x="2113963" y="261587"/>
                      <a:pt x="2108781" y="274099"/>
                      <a:pt x="2099555" y="283324"/>
                    </a:cubicBezTo>
                    <a:cubicBezTo>
                      <a:pt x="2090330" y="292550"/>
                      <a:pt x="2077818" y="297732"/>
                      <a:pt x="2064771" y="297732"/>
                    </a:cubicBezTo>
                    <a:lnTo>
                      <a:pt x="49192" y="297732"/>
                    </a:lnTo>
                    <a:cubicBezTo>
                      <a:pt x="36146" y="297732"/>
                      <a:pt x="23633" y="292550"/>
                      <a:pt x="14408" y="283324"/>
                    </a:cubicBezTo>
                    <a:cubicBezTo>
                      <a:pt x="5183" y="274099"/>
                      <a:pt x="0" y="261587"/>
                      <a:pt x="0" y="248540"/>
                    </a:cubicBezTo>
                    <a:lnTo>
                      <a:pt x="0" y="49192"/>
                    </a:lnTo>
                    <a:cubicBezTo>
                      <a:pt x="0" y="36146"/>
                      <a:pt x="5183" y="23633"/>
                      <a:pt x="14408" y="14408"/>
                    </a:cubicBezTo>
                    <a:cubicBezTo>
                      <a:pt x="23633" y="5183"/>
                      <a:pt x="36146" y="0"/>
                      <a:pt x="49192" y="0"/>
                    </a:cubicBezTo>
                    <a:close/>
                  </a:path>
                </a:pathLst>
              </a:custGeom>
              <a:solidFill>
                <a:srgbClr val="18608D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name="TextBox 28" id="28"/>
              <p:cNvSpPr txBox="true"/>
              <p:nvPr/>
            </p:nvSpPr>
            <p:spPr>
              <a:xfrm>
                <a:off x="0" y="-47625"/>
                <a:ext cx="2113963" cy="345357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l">
                  <a:lnSpc>
                    <a:spcPts val="3919"/>
                  </a:lnSpc>
                </a:pPr>
              </a:p>
            </p:txBody>
          </p:sp>
        </p:grpSp>
        <p:grpSp>
          <p:nvGrpSpPr>
            <p:cNvPr name="Group 29" id="29"/>
            <p:cNvGrpSpPr/>
            <p:nvPr/>
          </p:nvGrpSpPr>
          <p:grpSpPr>
            <a:xfrm rot="0">
              <a:off x="0" y="0"/>
              <a:ext cx="10701940" cy="1476050"/>
              <a:chOff x="0" y="0"/>
              <a:chExt cx="2113963" cy="291565"/>
            </a:xfrm>
          </p:grpSpPr>
          <p:sp>
            <p:nvSpPr>
              <p:cNvPr name="Freeform 30" id="30"/>
              <p:cNvSpPr/>
              <p:nvPr/>
            </p:nvSpPr>
            <p:spPr>
              <a:xfrm flipH="false" flipV="false" rot="0">
                <a:off x="0" y="0"/>
                <a:ext cx="2113963" cy="291565"/>
              </a:xfrm>
              <a:custGeom>
                <a:avLst/>
                <a:gdLst/>
                <a:ahLst/>
                <a:cxnLst/>
                <a:rect r="r" b="b" t="t" l="l"/>
                <a:pathLst>
                  <a:path h="291565" w="2113963">
                    <a:moveTo>
                      <a:pt x="49192" y="0"/>
                    </a:moveTo>
                    <a:lnTo>
                      <a:pt x="2064771" y="0"/>
                    </a:lnTo>
                    <a:cubicBezTo>
                      <a:pt x="2077818" y="0"/>
                      <a:pt x="2090330" y="5183"/>
                      <a:pt x="2099555" y="14408"/>
                    </a:cubicBezTo>
                    <a:cubicBezTo>
                      <a:pt x="2108781" y="23633"/>
                      <a:pt x="2113963" y="36146"/>
                      <a:pt x="2113963" y="49192"/>
                    </a:cubicBezTo>
                    <a:lnTo>
                      <a:pt x="2113963" y="242373"/>
                    </a:lnTo>
                    <a:cubicBezTo>
                      <a:pt x="2113963" y="255420"/>
                      <a:pt x="2108781" y="267932"/>
                      <a:pt x="2099555" y="277157"/>
                    </a:cubicBezTo>
                    <a:cubicBezTo>
                      <a:pt x="2090330" y="286383"/>
                      <a:pt x="2077818" y="291565"/>
                      <a:pt x="2064771" y="291565"/>
                    </a:cubicBezTo>
                    <a:lnTo>
                      <a:pt x="49192" y="291565"/>
                    </a:lnTo>
                    <a:cubicBezTo>
                      <a:pt x="36146" y="291565"/>
                      <a:pt x="23633" y="286383"/>
                      <a:pt x="14408" y="277157"/>
                    </a:cubicBezTo>
                    <a:cubicBezTo>
                      <a:pt x="5183" y="267932"/>
                      <a:pt x="0" y="255420"/>
                      <a:pt x="0" y="242373"/>
                    </a:cubicBezTo>
                    <a:lnTo>
                      <a:pt x="0" y="49192"/>
                    </a:lnTo>
                    <a:cubicBezTo>
                      <a:pt x="0" y="36146"/>
                      <a:pt x="5183" y="23633"/>
                      <a:pt x="14408" y="14408"/>
                    </a:cubicBezTo>
                    <a:cubicBezTo>
                      <a:pt x="23633" y="5183"/>
                      <a:pt x="36146" y="0"/>
                      <a:pt x="49192" y="0"/>
                    </a:cubicBezTo>
                    <a:close/>
                  </a:path>
                </a:pathLst>
              </a:custGeom>
              <a:solidFill>
                <a:srgbClr val="3794CF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name="TextBox 31" id="31"/>
              <p:cNvSpPr txBox="true"/>
              <p:nvPr/>
            </p:nvSpPr>
            <p:spPr>
              <a:xfrm>
                <a:off x="0" y="38100"/>
                <a:ext cx="2113963" cy="25346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l">
                  <a:lnSpc>
                    <a:spcPts val="4399"/>
                  </a:lnSpc>
                </a:pPr>
                <a:r>
                  <a:rPr lang="en-US" sz="3999">
                    <a:solidFill>
                      <a:srgbClr val="FFFFFF"/>
                    </a:solidFill>
                    <a:latin typeface="Handelson Four"/>
                    <a:ea typeface="Handelson Four"/>
                    <a:cs typeface="Handelson Four"/>
                    <a:sym typeface="Handelson Four"/>
                  </a:rPr>
                  <a:t>   Cömert olmak.</a:t>
                </a:r>
              </a:p>
            </p:txBody>
          </p:sp>
        </p:grpSp>
      </p:grpSp>
      <p:sp>
        <p:nvSpPr>
          <p:cNvPr name="Freeform 32" id="32"/>
          <p:cNvSpPr/>
          <p:nvPr/>
        </p:nvSpPr>
        <p:spPr>
          <a:xfrm flipH="false" flipV="false" rot="0">
            <a:off x="4367775" y="3765034"/>
            <a:ext cx="1156377" cy="1295330"/>
          </a:xfrm>
          <a:custGeom>
            <a:avLst/>
            <a:gdLst/>
            <a:ahLst/>
            <a:cxnLst/>
            <a:rect r="r" b="b" t="t" l="l"/>
            <a:pathLst>
              <a:path h="1295330" w="1156377">
                <a:moveTo>
                  <a:pt x="0" y="0"/>
                </a:moveTo>
                <a:lnTo>
                  <a:pt x="1156377" y="0"/>
                </a:lnTo>
                <a:lnTo>
                  <a:pt x="1156377" y="1295331"/>
                </a:lnTo>
                <a:lnTo>
                  <a:pt x="0" y="12953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0">
            <a:off x="4347288" y="5213592"/>
            <a:ext cx="1197351" cy="1293798"/>
          </a:xfrm>
          <a:custGeom>
            <a:avLst/>
            <a:gdLst/>
            <a:ahLst/>
            <a:cxnLst/>
            <a:rect r="r" b="b" t="t" l="l"/>
            <a:pathLst>
              <a:path h="1293798" w="1197351">
                <a:moveTo>
                  <a:pt x="0" y="0"/>
                </a:moveTo>
                <a:lnTo>
                  <a:pt x="1197351" y="0"/>
                </a:lnTo>
                <a:lnTo>
                  <a:pt x="1197351" y="1293798"/>
                </a:lnTo>
                <a:lnTo>
                  <a:pt x="0" y="12937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4" id="34"/>
          <p:cNvSpPr/>
          <p:nvPr/>
        </p:nvSpPr>
        <p:spPr>
          <a:xfrm flipH="false" flipV="false" rot="0">
            <a:off x="4327601" y="6646606"/>
            <a:ext cx="1236725" cy="1310595"/>
          </a:xfrm>
          <a:custGeom>
            <a:avLst/>
            <a:gdLst/>
            <a:ahLst/>
            <a:cxnLst/>
            <a:rect r="r" b="b" t="t" l="l"/>
            <a:pathLst>
              <a:path h="1310595" w="1236725">
                <a:moveTo>
                  <a:pt x="0" y="0"/>
                </a:moveTo>
                <a:lnTo>
                  <a:pt x="1236725" y="0"/>
                </a:lnTo>
                <a:lnTo>
                  <a:pt x="1236725" y="1310595"/>
                </a:lnTo>
                <a:lnTo>
                  <a:pt x="0" y="13105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5" id="35"/>
          <p:cNvSpPr txBox="true"/>
          <p:nvPr/>
        </p:nvSpPr>
        <p:spPr>
          <a:xfrm rot="0">
            <a:off x="3441187" y="1492934"/>
            <a:ext cx="11861415" cy="20891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8000">
                <a:solidFill>
                  <a:srgbClr val="063A5B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Kur’an-ı kerim hangi davranışın yapılmasını yasaklamıştır.</a:t>
            </a:r>
          </a:p>
        </p:txBody>
      </p:sp>
      <p:sp>
        <p:nvSpPr>
          <p:cNvPr name="Freeform 36" id="36"/>
          <p:cNvSpPr/>
          <p:nvPr/>
        </p:nvSpPr>
        <p:spPr>
          <a:xfrm flipH="false" flipV="false" rot="0">
            <a:off x="772635" y="6430047"/>
            <a:ext cx="2877988" cy="3026565"/>
          </a:xfrm>
          <a:custGeom>
            <a:avLst/>
            <a:gdLst/>
            <a:ahLst/>
            <a:cxnLst/>
            <a:rect r="r" b="b" t="t" l="l"/>
            <a:pathLst>
              <a:path h="3026565" w="2877988">
                <a:moveTo>
                  <a:pt x="0" y="0"/>
                </a:moveTo>
                <a:lnTo>
                  <a:pt x="2877988" y="0"/>
                </a:lnTo>
                <a:lnTo>
                  <a:pt x="2877988" y="3026565"/>
                </a:lnTo>
                <a:lnTo>
                  <a:pt x="0" y="30265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7" id="37"/>
          <p:cNvSpPr/>
          <p:nvPr/>
        </p:nvSpPr>
        <p:spPr>
          <a:xfrm flipH="false" flipV="false" rot="0">
            <a:off x="14589558" y="629679"/>
            <a:ext cx="1854644" cy="1841155"/>
          </a:xfrm>
          <a:custGeom>
            <a:avLst/>
            <a:gdLst/>
            <a:ahLst/>
            <a:cxnLst/>
            <a:rect r="r" b="b" t="t" l="l"/>
            <a:pathLst>
              <a:path h="1841155" w="1854644">
                <a:moveTo>
                  <a:pt x="0" y="0"/>
                </a:moveTo>
                <a:lnTo>
                  <a:pt x="1854644" y="0"/>
                </a:lnTo>
                <a:lnTo>
                  <a:pt x="1854644" y="1841156"/>
                </a:lnTo>
                <a:lnTo>
                  <a:pt x="0" y="18411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858151" y="-3101605"/>
            <a:ext cx="8854449" cy="8854449"/>
          </a:xfrm>
          <a:custGeom>
            <a:avLst/>
            <a:gdLst/>
            <a:ahLst/>
            <a:cxnLst/>
            <a:rect r="r" b="b" t="t" l="l"/>
            <a:pathLst>
              <a:path h="8854449" w="8854449">
                <a:moveTo>
                  <a:pt x="0" y="0"/>
                </a:moveTo>
                <a:lnTo>
                  <a:pt x="8854449" y="0"/>
                </a:lnTo>
                <a:lnTo>
                  <a:pt x="8854449" y="8854449"/>
                </a:lnTo>
                <a:lnTo>
                  <a:pt x="0" y="88544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972122" y="4068752"/>
            <a:ext cx="13747644" cy="4267301"/>
            <a:chOff x="0" y="0"/>
            <a:chExt cx="9853691" cy="305860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9853691" cy="3058609"/>
            </a:xfrm>
            <a:custGeom>
              <a:avLst/>
              <a:gdLst/>
              <a:ahLst/>
              <a:cxnLst/>
              <a:rect r="r" b="b" t="t" l="l"/>
              <a:pathLst>
                <a:path h="3058609" w="9853691">
                  <a:moveTo>
                    <a:pt x="56315" y="0"/>
                  </a:moveTo>
                  <a:lnTo>
                    <a:pt x="9797376" y="0"/>
                  </a:lnTo>
                  <a:cubicBezTo>
                    <a:pt x="9828478" y="0"/>
                    <a:pt x="9853691" y="25213"/>
                    <a:pt x="9853691" y="56315"/>
                  </a:cubicBezTo>
                  <a:lnTo>
                    <a:pt x="9853691" y="3002294"/>
                  </a:lnTo>
                  <a:cubicBezTo>
                    <a:pt x="9853691" y="3017230"/>
                    <a:pt x="9847758" y="3031554"/>
                    <a:pt x="9837196" y="3042115"/>
                  </a:cubicBezTo>
                  <a:cubicBezTo>
                    <a:pt x="9826636" y="3052676"/>
                    <a:pt x="9812312" y="3058609"/>
                    <a:pt x="9797376" y="3058609"/>
                  </a:cubicBezTo>
                  <a:lnTo>
                    <a:pt x="56315" y="3058609"/>
                  </a:lnTo>
                  <a:cubicBezTo>
                    <a:pt x="25213" y="3058609"/>
                    <a:pt x="0" y="3033396"/>
                    <a:pt x="0" y="3002294"/>
                  </a:cubicBezTo>
                  <a:lnTo>
                    <a:pt x="0" y="56315"/>
                  </a:lnTo>
                  <a:cubicBezTo>
                    <a:pt x="0" y="25213"/>
                    <a:pt x="25213" y="0"/>
                    <a:pt x="56315" y="0"/>
                  </a:cubicBezTo>
                  <a:close/>
                </a:path>
              </a:pathLst>
            </a:custGeom>
            <a:solidFill>
              <a:srgbClr val="ABD0C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9525"/>
              <a:ext cx="9853691" cy="306813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97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5693497" y="-1314505"/>
            <a:ext cx="5189006" cy="5384183"/>
          </a:xfrm>
          <a:custGeom>
            <a:avLst/>
            <a:gdLst/>
            <a:ahLst/>
            <a:cxnLst/>
            <a:rect r="r" b="b" t="t" l="l"/>
            <a:pathLst>
              <a:path h="5384183" w="5189006">
                <a:moveTo>
                  <a:pt x="0" y="0"/>
                </a:moveTo>
                <a:lnTo>
                  <a:pt x="5189006" y="0"/>
                </a:lnTo>
                <a:lnTo>
                  <a:pt x="5189006" y="5384183"/>
                </a:lnTo>
                <a:lnTo>
                  <a:pt x="0" y="53841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4200730" y="805701"/>
            <a:ext cx="1041316" cy="1752566"/>
          </a:xfrm>
          <a:custGeom>
            <a:avLst/>
            <a:gdLst/>
            <a:ahLst/>
            <a:cxnLst/>
            <a:rect r="r" b="b" t="t" l="l"/>
            <a:pathLst>
              <a:path h="1752566" w="1041316">
                <a:moveTo>
                  <a:pt x="0" y="0"/>
                </a:moveTo>
                <a:lnTo>
                  <a:pt x="1041316" y="0"/>
                </a:lnTo>
                <a:lnTo>
                  <a:pt x="1041316" y="1752566"/>
                </a:lnTo>
                <a:lnTo>
                  <a:pt x="0" y="17525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3511656" y="986676"/>
            <a:ext cx="8135812" cy="25634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50"/>
              </a:lnSpc>
            </a:pPr>
            <a:r>
              <a:rPr lang="en-US" b="true" sz="9750">
                <a:solidFill>
                  <a:srgbClr val="78919D"/>
                </a:solidFill>
                <a:latin typeface="Neue Einstellung Bold"/>
                <a:ea typeface="Neue Einstellung Bold"/>
                <a:cs typeface="Neue Einstellung Bold"/>
                <a:sym typeface="Neue Einstellung Bold"/>
              </a:rPr>
              <a:t>ANAHTAR KAVRAMLAR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129040" y="205601"/>
            <a:ext cx="1200201" cy="1200201"/>
          </a:xfrm>
          <a:custGeom>
            <a:avLst/>
            <a:gdLst/>
            <a:ahLst/>
            <a:cxnLst/>
            <a:rect r="r" b="b" t="t" l="l"/>
            <a:pathLst>
              <a:path h="1200201" w="1200201">
                <a:moveTo>
                  <a:pt x="0" y="0"/>
                </a:moveTo>
                <a:lnTo>
                  <a:pt x="1200201" y="0"/>
                </a:lnTo>
                <a:lnTo>
                  <a:pt x="1200201" y="1200201"/>
                </a:lnTo>
                <a:lnTo>
                  <a:pt x="0" y="120020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8220924">
            <a:off x="-2635821" y="7722683"/>
            <a:ext cx="7930124" cy="4847288"/>
          </a:xfrm>
          <a:custGeom>
            <a:avLst/>
            <a:gdLst/>
            <a:ahLst/>
            <a:cxnLst/>
            <a:rect r="r" b="b" t="t" l="l"/>
            <a:pathLst>
              <a:path h="4847288" w="7930124">
                <a:moveTo>
                  <a:pt x="0" y="0"/>
                </a:moveTo>
                <a:lnTo>
                  <a:pt x="7930124" y="0"/>
                </a:lnTo>
                <a:lnTo>
                  <a:pt x="7930124" y="4847288"/>
                </a:lnTo>
                <a:lnTo>
                  <a:pt x="0" y="48472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4652053" y="4836201"/>
            <a:ext cx="3720918" cy="6197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976940" indent="-488470" lvl="1">
              <a:lnSpc>
                <a:spcPts val="4524"/>
              </a:lnSpc>
              <a:buFont typeface="Arial"/>
              <a:buChar char="•"/>
            </a:pPr>
            <a:r>
              <a:rPr lang="en-US" b="true" sz="4524" spc="-321">
                <a:solidFill>
                  <a:srgbClr val="FFFEFE"/>
                </a:solidFill>
                <a:latin typeface="Neue Einstellung Bold"/>
                <a:ea typeface="Neue Einstellung Bold"/>
                <a:cs typeface="Neue Einstellung Bold"/>
                <a:sym typeface="Neue Einstellung Bold"/>
              </a:rPr>
              <a:t>INANÇ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4652053" y="5976025"/>
            <a:ext cx="4491947" cy="6197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976940" indent="-488470" lvl="1">
              <a:lnSpc>
                <a:spcPts val="4524"/>
              </a:lnSpc>
              <a:buFont typeface="Arial"/>
              <a:buChar char="•"/>
            </a:pPr>
            <a:r>
              <a:rPr lang="en-US" b="true" sz="4524" spc="-321">
                <a:solidFill>
                  <a:srgbClr val="FFFEFE"/>
                </a:solidFill>
                <a:latin typeface="Neue Einstellung Bold"/>
                <a:ea typeface="Neue Einstellung Bold"/>
                <a:cs typeface="Neue Einstellung Bold"/>
                <a:sym typeface="Neue Einstellung Bold"/>
              </a:rPr>
              <a:t>IBADET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4652053" y="7116432"/>
            <a:ext cx="5193891" cy="6197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976940" indent="-488470" lvl="1">
              <a:lnSpc>
                <a:spcPts val="4524"/>
              </a:lnSpc>
              <a:buFont typeface="Arial"/>
              <a:buChar char="•"/>
            </a:pPr>
            <a:r>
              <a:rPr lang="en-US" b="true" sz="4524" spc="-321">
                <a:solidFill>
                  <a:srgbClr val="FFFEFE"/>
                </a:solidFill>
                <a:latin typeface="Neue Einstellung Bold"/>
                <a:ea typeface="Neue Einstellung Bold"/>
                <a:cs typeface="Neue Einstellung Bold"/>
                <a:sym typeface="Neue Einstellung Bold"/>
              </a:rPr>
              <a:t>AHLAK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750099" y="4836201"/>
            <a:ext cx="5207122" cy="6197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976940" indent="-488470" lvl="1">
              <a:lnSpc>
                <a:spcPts val="4524"/>
              </a:lnSpc>
              <a:buFont typeface="Arial"/>
              <a:buChar char="•"/>
            </a:pPr>
            <a:r>
              <a:rPr lang="en-US" b="true" sz="4524" spc="-321">
                <a:solidFill>
                  <a:srgbClr val="FFFEFE"/>
                </a:solidFill>
                <a:latin typeface="Neue Einstellung Bold"/>
                <a:ea typeface="Neue Einstellung Bold"/>
                <a:cs typeface="Neue Einstellung Bold"/>
                <a:sym typeface="Neue Einstellung Bold"/>
              </a:rPr>
              <a:t>SOSYAL HAYAT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1500060" y="638572"/>
            <a:ext cx="1200201" cy="1200201"/>
          </a:xfrm>
          <a:custGeom>
            <a:avLst/>
            <a:gdLst/>
            <a:ahLst/>
            <a:cxnLst/>
            <a:rect r="r" b="b" t="t" l="l"/>
            <a:pathLst>
              <a:path h="1200201" w="1200201">
                <a:moveTo>
                  <a:pt x="0" y="0"/>
                </a:moveTo>
                <a:lnTo>
                  <a:pt x="1200201" y="0"/>
                </a:lnTo>
                <a:lnTo>
                  <a:pt x="1200201" y="1200201"/>
                </a:lnTo>
                <a:lnTo>
                  <a:pt x="0" y="120020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299859" y="1838773"/>
            <a:ext cx="1200201" cy="1200201"/>
          </a:xfrm>
          <a:custGeom>
            <a:avLst/>
            <a:gdLst/>
            <a:ahLst/>
            <a:cxnLst/>
            <a:rect r="r" b="b" t="t" l="l"/>
            <a:pathLst>
              <a:path h="1200201" w="1200201">
                <a:moveTo>
                  <a:pt x="0" y="0"/>
                </a:moveTo>
                <a:lnTo>
                  <a:pt x="1200201" y="0"/>
                </a:lnTo>
                <a:lnTo>
                  <a:pt x="1200201" y="1200201"/>
                </a:lnTo>
                <a:lnTo>
                  <a:pt x="0" y="120020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-900342" y="2699811"/>
            <a:ext cx="1200201" cy="1200201"/>
          </a:xfrm>
          <a:custGeom>
            <a:avLst/>
            <a:gdLst/>
            <a:ahLst/>
            <a:cxnLst/>
            <a:rect r="r" b="b" t="t" l="l"/>
            <a:pathLst>
              <a:path h="1200201" w="1200201">
                <a:moveTo>
                  <a:pt x="0" y="0"/>
                </a:moveTo>
                <a:lnTo>
                  <a:pt x="1200201" y="0"/>
                </a:lnTo>
                <a:lnTo>
                  <a:pt x="1200201" y="1200201"/>
                </a:lnTo>
                <a:lnTo>
                  <a:pt x="0" y="120020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682603" y="-702356"/>
            <a:ext cx="1200201" cy="1200201"/>
          </a:xfrm>
          <a:custGeom>
            <a:avLst/>
            <a:gdLst/>
            <a:ahLst/>
            <a:cxnLst/>
            <a:rect r="r" b="b" t="t" l="l"/>
            <a:pathLst>
              <a:path h="1200201" w="1200201">
                <a:moveTo>
                  <a:pt x="0" y="0"/>
                </a:moveTo>
                <a:lnTo>
                  <a:pt x="1200201" y="0"/>
                </a:lnTo>
                <a:lnTo>
                  <a:pt x="1200201" y="1200200"/>
                </a:lnTo>
                <a:lnTo>
                  <a:pt x="0" y="12002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10750099" y="5976025"/>
            <a:ext cx="5207122" cy="6197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976940" indent="-488470" lvl="1">
              <a:lnSpc>
                <a:spcPts val="4524"/>
              </a:lnSpc>
              <a:buFont typeface="Arial"/>
              <a:buChar char="•"/>
            </a:pPr>
            <a:r>
              <a:rPr lang="en-US" b="true" sz="4524" spc="-321">
                <a:solidFill>
                  <a:srgbClr val="FFFEFE"/>
                </a:solidFill>
                <a:latin typeface="Neue Einstellung Bold"/>
                <a:ea typeface="Neue Einstellung Bold"/>
                <a:cs typeface="Neue Einstellung Bold"/>
                <a:sym typeface="Neue Einstellung Bold"/>
              </a:rPr>
              <a:t>KISSA</a:t>
            </a:r>
          </a:p>
        </p:txBody>
      </p: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4E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95419" y="7374864"/>
            <a:ext cx="18678839" cy="3094625"/>
            <a:chOff x="0" y="0"/>
            <a:chExt cx="4919530" cy="81504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919530" cy="815045"/>
            </a:xfrm>
            <a:custGeom>
              <a:avLst/>
              <a:gdLst/>
              <a:ahLst/>
              <a:cxnLst/>
              <a:rect r="r" b="b" t="t" l="l"/>
              <a:pathLst>
                <a:path h="815045" w="4919530">
                  <a:moveTo>
                    <a:pt x="0" y="0"/>
                  </a:moveTo>
                  <a:lnTo>
                    <a:pt x="4919530" y="0"/>
                  </a:lnTo>
                  <a:lnTo>
                    <a:pt x="4919530" y="815045"/>
                  </a:lnTo>
                  <a:lnTo>
                    <a:pt x="0" y="815045"/>
                  </a:lnTo>
                  <a:close/>
                </a:path>
              </a:pathLst>
            </a:custGeom>
            <a:solidFill>
              <a:srgbClr val="58BBC4"/>
            </a:solidFill>
            <a:ln cap="sq">
              <a:noFill/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919530" cy="85314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2771120" y="1181100"/>
            <a:ext cx="12898160" cy="7920007"/>
            <a:chOff x="0" y="0"/>
            <a:chExt cx="3397046" cy="208592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397046" cy="2085928"/>
            </a:xfrm>
            <a:custGeom>
              <a:avLst/>
              <a:gdLst/>
              <a:ahLst/>
              <a:cxnLst/>
              <a:rect r="r" b="b" t="t" l="l"/>
              <a:pathLst>
                <a:path h="2085928" w="3397046">
                  <a:moveTo>
                    <a:pt x="30612" y="0"/>
                  </a:moveTo>
                  <a:lnTo>
                    <a:pt x="3366434" y="0"/>
                  </a:lnTo>
                  <a:cubicBezTo>
                    <a:pt x="3383341" y="0"/>
                    <a:pt x="3397046" y="13705"/>
                    <a:pt x="3397046" y="30612"/>
                  </a:cubicBezTo>
                  <a:lnTo>
                    <a:pt x="3397046" y="2055316"/>
                  </a:lnTo>
                  <a:cubicBezTo>
                    <a:pt x="3397046" y="2072223"/>
                    <a:pt x="3383341" y="2085928"/>
                    <a:pt x="3366434" y="2085928"/>
                  </a:cubicBezTo>
                  <a:lnTo>
                    <a:pt x="30612" y="2085928"/>
                  </a:lnTo>
                  <a:cubicBezTo>
                    <a:pt x="13705" y="2085928"/>
                    <a:pt x="0" y="2072223"/>
                    <a:pt x="0" y="2055316"/>
                  </a:cubicBezTo>
                  <a:lnTo>
                    <a:pt x="0" y="30612"/>
                  </a:lnTo>
                  <a:cubicBezTo>
                    <a:pt x="0" y="13705"/>
                    <a:pt x="13705" y="0"/>
                    <a:pt x="30612" y="0"/>
                  </a:cubicBezTo>
                  <a:close/>
                </a:path>
              </a:pathLst>
            </a:custGeom>
            <a:solidFill>
              <a:srgbClr val="A6A6A6"/>
            </a:solidFill>
            <a:ln cap="rnd">
              <a:noFill/>
              <a:prstDash val="solid"/>
              <a:round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3397046" cy="212402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2618720" y="1028700"/>
            <a:ext cx="12898160" cy="7920007"/>
            <a:chOff x="0" y="0"/>
            <a:chExt cx="3397046" cy="2085928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3397046" cy="2085928"/>
            </a:xfrm>
            <a:custGeom>
              <a:avLst/>
              <a:gdLst/>
              <a:ahLst/>
              <a:cxnLst/>
              <a:rect r="r" b="b" t="t" l="l"/>
              <a:pathLst>
                <a:path h="2085928" w="3397046">
                  <a:moveTo>
                    <a:pt x="30612" y="0"/>
                  </a:moveTo>
                  <a:lnTo>
                    <a:pt x="3366434" y="0"/>
                  </a:lnTo>
                  <a:cubicBezTo>
                    <a:pt x="3383341" y="0"/>
                    <a:pt x="3397046" y="13705"/>
                    <a:pt x="3397046" y="30612"/>
                  </a:cubicBezTo>
                  <a:lnTo>
                    <a:pt x="3397046" y="2055316"/>
                  </a:lnTo>
                  <a:cubicBezTo>
                    <a:pt x="3397046" y="2072223"/>
                    <a:pt x="3383341" y="2085928"/>
                    <a:pt x="3366434" y="2085928"/>
                  </a:cubicBezTo>
                  <a:lnTo>
                    <a:pt x="30612" y="2085928"/>
                  </a:lnTo>
                  <a:cubicBezTo>
                    <a:pt x="13705" y="2085928"/>
                    <a:pt x="0" y="2072223"/>
                    <a:pt x="0" y="2055316"/>
                  </a:cubicBezTo>
                  <a:lnTo>
                    <a:pt x="0" y="30612"/>
                  </a:lnTo>
                  <a:cubicBezTo>
                    <a:pt x="0" y="13705"/>
                    <a:pt x="13705" y="0"/>
                    <a:pt x="30612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3397046" cy="212402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5629144" y="3782981"/>
            <a:ext cx="8178855" cy="1259437"/>
            <a:chOff x="0" y="0"/>
            <a:chExt cx="10905140" cy="1679250"/>
          </a:xfrm>
        </p:grpSpPr>
        <p:grpSp>
          <p:nvGrpSpPr>
            <p:cNvPr name="Group 12" id="12"/>
            <p:cNvGrpSpPr/>
            <p:nvPr/>
          </p:nvGrpSpPr>
          <p:grpSpPr>
            <a:xfrm rot="0">
              <a:off x="203200" y="203200"/>
              <a:ext cx="10701940" cy="1476050"/>
              <a:chOff x="0" y="0"/>
              <a:chExt cx="2113963" cy="291565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2113963" cy="291565"/>
              </a:xfrm>
              <a:custGeom>
                <a:avLst/>
                <a:gdLst/>
                <a:ahLst/>
                <a:cxnLst/>
                <a:rect r="r" b="b" t="t" l="l"/>
                <a:pathLst>
                  <a:path h="291565" w="2113963">
                    <a:moveTo>
                      <a:pt x="49192" y="0"/>
                    </a:moveTo>
                    <a:lnTo>
                      <a:pt x="2064771" y="0"/>
                    </a:lnTo>
                    <a:cubicBezTo>
                      <a:pt x="2077818" y="0"/>
                      <a:pt x="2090330" y="5183"/>
                      <a:pt x="2099555" y="14408"/>
                    </a:cubicBezTo>
                    <a:cubicBezTo>
                      <a:pt x="2108781" y="23633"/>
                      <a:pt x="2113963" y="36146"/>
                      <a:pt x="2113963" y="49192"/>
                    </a:cubicBezTo>
                    <a:lnTo>
                      <a:pt x="2113963" y="242373"/>
                    </a:lnTo>
                    <a:cubicBezTo>
                      <a:pt x="2113963" y="255420"/>
                      <a:pt x="2108781" y="267932"/>
                      <a:pt x="2099555" y="277157"/>
                    </a:cubicBezTo>
                    <a:cubicBezTo>
                      <a:pt x="2090330" y="286383"/>
                      <a:pt x="2077818" y="291565"/>
                      <a:pt x="2064771" y="291565"/>
                    </a:cubicBezTo>
                    <a:lnTo>
                      <a:pt x="49192" y="291565"/>
                    </a:lnTo>
                    <a:cubicBezTo>
                      <a:pt x="36146" y="291565"/>
                      <a:pt x="23633" y="286383"/>
                      <a:pt x="14408" y="277157"/>
                    </a:cubicBezTo>
                    <a:cubicBezTo>
                      <a:pt x="5183" y="267932"/>
                      <a:pt x="0" y="255420"/>
                      <a:pt x="0" y="242373"/>
                    </a:cubicBezTo>
                    <a:lnTo>
                      <a:pt x="0" y="49192"/>
                    </a:lnTo>
                    <a:cubicBezTo>
                      <a:pt x="0" y="36146"/>
                      <a:pt x="5183" y="23633"/>
                      <a:pt x="14408" y="14408"/>
                    </a:cubicBezTo>
                    <a:cubicBezTo>
                      <a:pt x="23633" y="5183"/>
                      <a:pt x="36146" y="0"/>
                      <a:pt x="49192" y="0"/>
                    </a:cubicBezTo>
                    <a:close/>
                  </a:path>
                </a:pathLst>
              </a:custGeom>
              <a:solidFill>
                <a:srgbClr val="18608D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0" y="-47625"/>
                <a:ext cx="2113963" cy="33919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l">
                  <a:lnSpc>
                    <a:spcPts val="3919"/>
                  </a:lnSpc>
                </a:pPr>
              </a:p>
            </p:txBody>
          </p:sp>
        </p:grpSp>
        <p:grpSp>
          <p:nvGrpSpPr>
            <p:cNvPr name="Group 15" id="15"/>
            <p:cNvGrpSpPr/>
            <p:nvPr/>
          </p:nvGrpSpPr>
          <p:grpSpPr>
            <a:xfrm rot="0">
              <a:off x="0" y="0"/>
              <a:ext cx="10701940" cy="1476050"/>
              <a:chOff x="0" y="0"/>
              <a:chExt cx="2113963" cy="291565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2113963" cy="291565"/>
              </a:xfrm>
              <a:custGeom>
                <a:avLst/>
                <a:gdLst/>
                <a:ahLst/>
                <a:cxnLst/>
                <a:rect r="r" b="b" t="t" l="l"/>
                <a:pathLst>
                  <a:path h="291565" w="2113963">
                    <a:moveTo>
                      <a:pt x="49192" y="0"/>
                    </a:moveTo>
                    <a:lnTo>
                      <a:pt x="2064771" y="0"/>
                    </a:lnTo>
                    <a:cubicBezTo>
                      <a:pt x="2077818" y="0"/>
                      <a:pt x="2090330" y="5183"/>
                      <a:pt x="2099555" y="14408"/>
                    </a:cubicBezTo>
                    <a:cubicBezTo>
                      <a:pt x="2108781" y="23633"/>
                      <a:pt x="2113963" y="36146"/>
                      <a:pt x="2113963" y="49192"/>
                    </a:cubicBezTo>
                    <a:lnTo>
                      <a:pt x="2113963" y="242373"/>
                    </a:lnTo>
                    <a:cubicBezTo>
                      <a:pt x="2113963" y="255420"/>
                      <a:pt x="2108781" y="267932"/>
                      <a:pt x="2099555" y="277157"/>
                    </a:cubicBezTo>
                    <a:cubicBezTo>
                      <a:pt x="2090330" y="286383"/>
                      <a:pt x="2077818" y="291565"/>
                      <a:pt x="2064771" y="291565"/>
                    </a:cubicBezTo>
                    <a:lnTo>
                      <a:pt x="49192" y="291565"/>
                    </a:lnTo>
                    <a:cubicBezTo>
                      <a:pt x="36146" y="291565"/>
                      <a:pt x="23633" y="286383"/>
                      <a:pt x="14408" y="277157"/>
                    </a:cubicBezTo>
                    <a:cubicBezTo>
                      <a:pt x="5183" y="267932"/>
                      <a:pt x="0" y="255420"/>
                      <a:pt x="0" y="242373"/>
                    </a:cubicBezTo>
                    <a:lnTo>
                      <a:pt x="0" y="49192"/>
                    </a:lnTo>
                    <a:cubicBezTo>
                      <a:pt x="0" y="36146"/>
                      <a:pt x="5183" y="23633"/>
                      <a:pt x="14408" y="14408"/>
                    </a:cubicBezTo>
                    <a:cubicBezTo>
                      <a:pt x="23633" y="5183"/>
                      <a:pt x="36146" y="0"/>
                      <a:pt x="49192" y="0"/>
                    </a:cubicBezTo>
                    <a:close/>
                  </a:path>
                </a:pathLst>
              </a:custGeom>
              <a:solidFill>
                <a:srgbClr val="AF2F21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0" y="-76200"/>
                <a:ext cx="2113963" cy="36776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l">
                  <a:lnSpc>
                    <a:spcPts val="5599"/>
                  </a:lnSpc>
                </a:pPr>
                <a:r>
                  <a:rPr lang="en-US" sz="3999">
                    <a:solidFill>
                      <a:srgbClr val="FFFFFF"/>
                    </a:solidFill>
                    <a:latin typeface="Handelson Four"/>
                    <a:ea typeface="Handelson Four"/>
                    <a:cs typeface="Handelson Four"/>
                    <a:sym typeface="Handelson Four"/>
                  </a:rPr>
                  <a:t>   Dedikodu yapmak.</a:t>
                </a:r>
              </a:p>
            </p:txBody>
          </p:sp>
        </p:grpSp>
      </p:grpSp>
      <p:grpSp>
        <p:nvGrpSpPr>
          <p:cNvPr name="Group 18" id="18"/>
          <p:cNvGrpSpPr/>
          <p:nvPr/>
        </p:nvGrpSpPr>
        <p:grpSpPr>
          <a:xfrm rot="0">
            <a:off x="5629144" y="5230773"/>
            <a:ext cx="8178855" cy="1259437"/>
            <a:chOff x="0" y="0"/>
            <a:chExt cx="10905140" cy="1679250"/>
          </a:xfrm>
        </p:grpSpPr>
        <p:grpSp>
          <p:nvGrpSpPr>
            <p:cNvPr name="Group 19" id="19"/>
            <p:cNvGrpSpPr/>
            <p:nvPr/>
          </p:nvGrpSpPr>
          <p:grpSpPr>
            <a:xfrm rot="0">
              <a:off x="203200" y="203200"/>
              <a:ext cx="10701940" cy="1476050"/>
              <a:chOff x="0" y="0"/>
              <a:chExt cx="2113963" cy="291565"/>
            </a:xfrm>
          </p:grpSpPr>
          <p:sp>
            <p:nvSpPr>
              <p:cNvPr name="Freeform 20" id="20"/>
              <p:cNvSpPr/>
              <p:nvPr/>
            </p:nvSpPr>
            <p:spPr>
              <a:xfrm flipH="false" flipV="false" rot="0">
                <a:off x="0" y="0"/>
                <a:ext cx="2113963" cy="291565"/>
              </a:xfrm>
              <a:custGeom>
                <a:avLst/>
                <a:gdLst/>
                <a:ahLst/>
                <a:cxnLst/>
                <a:rect r="r" b="b" t="t" l="l"/>
                <a:pathLst>
                  <a:path h="291565" w="2113963">
                    <a:moveTo>
                      <a:pt x="49192" y="0"/>
                    </a:moveTo>
                    <a:lnTo>
                      <a:pt x="2064771" y="0"/>
                    </a:lnTo>
                    <a:cubicBezTo>
                      <a:pt x="2077818" y="0"/>
                      <a:pt x="2090330" y="5183"/>
                      <a:pt x="2099555" y="14408"/>
                    </a:cubicBezTo>
                    <a:cubicBezTo>
                      <a:pt x="2108781" y="23633"/>
                      <a:pt x="2113963" y="36146"/>
                      <a:pt x="2113963" y="49192"/>
                    </a:cubicBezTo>
                    <a:lnTo>
                      <a:pt x="2113963" y="242373"/>
                    </a:lnTo>
                    <a:cubicBezTo>
                      <a:pt x="2113963" y="255420"/>
                      <a:pt x="2108781" y="267932"/>
                      <a:pt x="2099555" y="277157"/>
                    </a:cubicBezTo>
                    <a:cubicBezTo>
                      <a:pt x="2090330" y="286383"/>
                      <a:pt x="2077818" y="291565"/>
                      <a:pt x="2064771" y="291565"/>
                    </a:cubicBezTo>
                    <a:lnTo>
                      <a:pt x="49192" y="291565"/>
                    </a:lnTo>
                    <a:cubicBezTo>
                      <a:pt x="36146" y="291565"/>
                      <a:pt x="23633" y="286383"/>
                      <a:pt x="14408" y="277157"/>
                    </a:cubicBezTo>
                    <a:cubicBezTo>
                      <a:pt x="5183" y="267932"/>
                      <a:pt x="0" y="255420"/>
                      <a:pt x="0" y="242373"/>
                    </a:cubicBezTo>
                    <a:lnTo>
                      <a:pt x="0" y="49192"/>
                    </a:lnTo>
                    <a:cubicBezTo>
                      <a:pt x="0" y="36146"/>
                      <a:pt x="5183" y="23633"/>
                      <a:pt x="14408" y="14408"/>
                    </a:cubicBezTo>
                    <a:cubicBezTo>
                      <a:pt x="23633" y="5183"/>
                      <a:pt x="36146" y="0"/>
                      <a:pt x="49192" y="0"/>
                    </a:cubicBezTo>
                    <a:close/>
                  </a:path>
                </a:pathLst>
              </a:custGeom>
              <a:solidFill>
                <a:srgbClr val="18608D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name="TextBox 21" id="21"/>
              <p:cNvSpPr txBox="true"/>
              <p:nvPr/>
            </p:nvSpPr>
            <p:spPr>
              <a:xfrm>
                <a:off x="0" y="-47625"/>
                <a:ext cx="2113963" cy="33919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l">
                  <a:lnSpc>
                    <a:spcPts val="3919"/>
                  </a:lnSpc>
                </a:pPr>
              </a:p>
            </p:txBody>
          </p:sp>
        </p:grpSp>
        <p:grpSp>
          <p:nvGrpSpPr>
            <p:cNvPr name="Group 22" id="22"/>
            <p:cNvGrpSpPr/>
            <p:nvPr/>
          </p:nvGrpSpPr>
          <p:grpSpPr>
            <a:xfrm rot="0">
              <a:off x="0" y="0"/>
              <a:ext cx="10701940" cy="1476050"/>
              <a:chOff x="0" y="0"/>
              <a:chExt cx="2113963" cy="291565"/>
            </a:xfrm>
          </p:grpSpPr>
          <p:sp>
            <p:nvSpPr>
              <p:cNvPr name="Freeform 23" id="23"/>
              <p:cNvSpPr/>
              <p:nvPr/>
            </p:nvSpPr>
            <p:spPr>
              <a:xfrm flipH="false" flipV="false" rot="0">
                <a:off x="0" y="0"/>
                <a:ext cx="2113963" cy="291565"/>
              </a:xfrm>
              <a:custGeom>
                <a:avLst/>
                <a:gdLst/>
                <a:ahLst/>
                <a:cxnLst/>
                <a:rect r="r" b="b" t="t" l="l"/>
                <a:pathLst>
                  <a:path h="291565" w="2113963">
                    <a:moveTo>
                      <a:pt x="49192" y="0"/>
                    </a:moveTo>
                    <a:lnTo>
                      <a:pt x="2064771" y="0"/>
                    </a:lnTo>
                    <a:cubicBezTo>
                      <a:pt x="2077818" y="0"/>
                      <a:pt x="2090330" y="5183"/>
                      <a:pt x="2099555" y="14408"/>
                    </a:cubicBezTo>
                    <a:cubicBezTo>
                      <a:pt x="2108781" y="23633"/>
                      <a:pt x="2113963" y="36146"/>
                      <a:pt x="2113963" y="49192"/>
                    </a:cubicBezTo>
                    <a:lnTo>
                      <a:pt x="2113963" y="242373"/>
                    </a:lnTo>
                    <a:cubicBezTo>
                      <a:pt x="2113963" y="255420"/>
                      <a:pt x="2108781" y="267932"/>
                      <a:pt x="2099555" y="277157"/>
                    </a:cubicBezTo>
                    <a:cubicBezTo>
                      <a:pt x="2090330" y="286383"/>
                      <a:pt x="2077818" y="291565"/>
                      <a:pt x="2064771" y="291565"/>
                    </a:cubicBezTo>
                    <a:lnTo>
                      <a:pt x="49192" y="291565"/>
                    </a:lnTo>
                    <a:cubicBezTo>
                      <a:pt x="36146" y="291565"/>
                      <a:pt x="23633" y="286383"/>
                      <a:pt x="14408" y="277157"/>
                    </a:cubicBezTo>
                    <a:cubicBezTo>
                      <a:pt x="5183" y="267932"/>
                      <a:pt x="0" y="255420"/>
                      <a:pt x="0" y="242373"/>
                    </a:cubicBezTo>
                    <a:lnTo>
                      <a:pt x="0" y="49192"/>
                    </a:lnTo>
                    <a:cubicBezTo>
                      <a:pt x="0" y="36146"/>
                      <a:pt x="5183" y="23633"/>
                      <a:pt x="14408" y="14408"/>
                    </a:cubicBezTo>
                    <a:cubicBezTo>
                      <a:pt x="23633" y="5183"/>
                      <a:pt x="36146" y="0"/>
                      <a:pt x="49192" y="0"/>
                    </a:cubicBezTo>
                    <a:close/>
                  </a:path>
                </a:pathLst>
              </a:custGeom>
              <a:solidFill>
                <a:srgbClr val="3794CF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name="TextBox 24" id="24"/>
              <p:cNvSpPr txBox="true"/>
              <p:nvPr/>
            </p:nvSpPr>
            <p:spPr>
              <a:xfrm>
                <a:off x="0" y="-76200"/>
                <a:ext cx="2113963" cy="36776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l">
                  <a:lnSpc>
                    <a:spcPts val="5599"/>
                  </a:lnSpc>
                </a:pPr>
                <a:r>
                  <a:rPr lang="en-US" sz="3999">
                    <a:solidFill>
                      <a:srgbClr val="FFFFFF"/>
                    </a:solidFill>
                    <a:latin typeface="Handelson Four"/>
                    <a:ea typeface="Handelson Four"/>
                    <a:cs typeface="Handelson Four"/>
                    <a:sym typeface="Handelson Four"/>
                  </a:rPr>
                  <a:t>   Yardımsever olmak.</a:t>
                </a:r>
              </a:p>
            </p:txBody>
          </p:sp>
        </p:grpSp>
      </p:grpSp>
      <p:grpSp>
        <p:nvGrpSpPr>
          <p:cNvPr name="Group 25" id="25"/>
          <p:cNvGrpSpPr/>
          <p:nvPr/>
        </p:nvGrpSpPr>
        <p:grpSpPr>
          <a:xfrm rot="0">
            <a:off x="5629144" y="6660477"/>
            <a:ext cx="8178855" cy="1282852"/>
            <a:chOff x="0" y="0"/>
            <a:chExt cx="10905140" cy="1710470"/>
          </a:xfrm>
        </p:grpSpPr>
        <p:grpSp>
          <p:nvGrpSpPr>
            <p:cNvPr name="Group 26" id="26"/>
            <p:cNvGrpSpPr/>
            <p:nvPr/>
          </p:nvGrpSpPr>
          <p:grpSpPr>
            <a:xfrm rot="0">
              <a:off x="203200" y="203200"/>
              <a:ext cx="10701940" cy="1507270"/>
              <a:chOff x="0" y="0"/>
              <a:chExt cx="2113963" cy="297732"/>
            </a:xfrm>
          </p:grpSpPr>
          <p:sp>
            <p:nvSpPr>
              <p:cNvPr name="Freeform 27" id="27"/>
              <p:cNvSpPr/>
              <p:nvPr/>
            </p:nvSpPr>
            <p:spPr>
              <a:xfrm flipH="false" flipV="false" rot="0">
                <a:off x="0" y="0"/>
                <a:ext cx="2113963" cy="297732"/>
              </a:xfrm>
              <a:custGeom>
                <a:avLst/>
                <a:gdLst/>
                <a:ahLst/>
                <a:cxnLst/>
                <a:rect r="r" b="b" t="t" l="l"/>
                <a:pathLst>
                  <a:path h="297732" w="2113963">
                    <a:moveTo>
                      <a:pt x="49192" y="0"/>
                    </a:moveTo>
                    <a:lnTo>
                      <a:pt x="2064771" y="0"/>
                    </a:lnTo>
                    <a:cubicBezTo>
                      <a:pt x="2077818" y="0"/>
                      <a:pt x="2090330" y="5183"/>
                      <a:pt x="2099555" y="14408"/>
                    </a:cubicBezTo>
                    <a:cubicBezTo>
                      <a:pt x="2108781" y="23633"/>
                      <a:pt x="2113963" y="36146"/>
                      <a:pt x="2113963" y="49192"/>
                    </a:cubicBezTo>
                    <a:lnTo>
                      <a:pt x="2113963" y="248540"/>
                    </a:lnTo>
                    <a:cubicBezTo>
                      <a:pt x="2113963" y="261587"/>
                      <a:pt x="2108781" y="274099"/>
                      <a:pt x="2099555" y="283324"/>
                    </a:cubicBezTo>
                    <a:cubicBezTo>
                      <a:pt x="2090330" y="292550"/>
                      <a:pt x="2077818" y="297732"/>
                      <a:pt x="2064771" y="297732"/>
                    </a:cubicBezTo>
                    <a:lnTo>
                      <a:pt x="49192" y="297732"/>
                    </a:lnTo>
                    <a:cubicBezTo>
                      <a:pt x="36146" y="297732"/>
                      <a:pt x="23633" y="292550"/>
                      <a:pt x="14408" y="283324"/>
                    </a:cubicBezTo>
                    <a:cubicBezTo>
                      <a:pt x="5183" y="274099"/>
                      <a:pt x="0" y="261587"/>
                      <a:pt x="0" y="248540"/>
                    </a:cubicBezTo>
                    <a:lnTo>
                      <a:pt x="0" y="49192"/>
                    </a:lnTo>
                    <a:cubicBezTo>
                      <a:pt x="0" y="36146"/>
                      <a:pt x="5183" y="23633"/>
                      <a:pt x="14408" y="14408"/>
                    </a:cubicBezTo>
                    <a:cubicBezTo>
                      <a:pt x="23633" y="5183"/>
                      <a:pt x="36146" y="0"/>
                      <a:pt x="49192" y="0"/>
                    </a:cubicBezTo>
                    <a:close/>
                  </a:path>
                </a:pathLst>
              </a:custGeom>
              <a:solidFill>
                <a:srgbClr val="18608D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name="TextBox 28" id="28"/>
              <p:cNvSpPr txBox="true"/>
              <p:nvPr/>
            </p:nvSpPr>
            <p:spPr>
              <a:xfrm>
                <a:off x="0" y="-47625"/>
                <a:ext cx="2113963" cy="345357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l">
                  <a:lnSpc>
                    <a:spcPts val="3919"/>
                  </a:lnSpc>
                </a:pPr>
              </a:p>
            </p:txBody>
          </p:sp>
        </p:grpSp>
        <p:grpSp>
          <p:nvGrpSpPr>
            <p:cNvPr name="Group 29" id="29"/>
            <p:cNvGrpSpPr/>
            <p:nvPr/>
          </p:nvGrpSpPr>
          <p:grpSpPr>
            <a:xfrm rot="0">
              <a:off x="0" y="0"/>
              <a:ext cx="10701940" cy="1476050"/>
              <a:chOff x="0" y="0"/>
              <a:chExt cx="2113963" cy="291565"/>
            </a:xfrm>
          </p:grpSpPr>
          <p:sp>
            <p:nvSpPr>
              <p:cNvPr name="Freeform 30" id="30"/>
              <p:cNvSpPr/>
              <p:nvPr/>
            </p:nvSpPr>
            <p:spPr>
              <a:xfrm flipH="false" flipV="false" rot="0">
                <a:off x="0" y="0"/>
                <a:ext cx="2113963" cy="291565"/>
              </a:xfrm>
              <a:custGeom>
                <a:avLst/>
                <a:gdLst/>
                <a:ahLst/>
                <a:cxnLst/>
                <a:rect r="r" b="b" t="t" l="l"/>
                <a:pathLst>
                  <a:path h="291565" w="2113963">
                    <a:moveTo>
                      <a:pt x="49192" y="0"/>
                    </a:moveTo>
                    <a:lnTo>
                      <a:pt x="2064771" y="0"/>
                    </a:lnTo>
                    <a:cubicBezTo>
                      <a:pt x="2077818" y="0"/>
                      <a:pt x="2090330" y="5183"/>
                      <a:pt x="2099555" y="14408"/>
                    </a:cubicBezTo>
                    <a:cubicBezTo>
                      <a:pt x="2108781" y="23633"/>
                      <a:pt x="2113963" y="36146"/>
                      <a:pt x="2113963" y="49192"/>
                    </a:cubicBezTo>
                    <a:lnTo>
                      <a:pt x="2113963" y="242373"/>
                    </a:lnTo>
                    <a:cubicBezTo>
                      <a:pt x="2113963" y="255420"/>
                      <a:pt x="2108781" y="267932"/>
                      <a:pt x="2099555" y="277157"/>
                    </a:cubicBezTo>
                    <a:cubicBezTo>
                      <a:pt x="2090330" y="286383"/>
                      <a:pt x="2077818" y="291565"/>
                      <a:pt x="2064771" y="291565"/>
                    </a:cubicBezTo>
                    <a:lnTo>
                      <a:pt x="49192" y="291565"/>
                    </a:lnTo>
                    <a:cubicBezTo>
                      <a:pt x="36146" y="291565"/>
                      <a:pt x="23633" y="286383"/>
                      <a:pt x="14408" y="277157"/>
                    </a:cubicBezTo>
                    <a:cubicBezTo>
                      <a:pt x="5183" y="267932"/>
                      <a:pt x="0" y="255420"/>
                      <a:pt x="0" y="242373"/>
                    </a:cubicBezTo>
                    <a:lnTo>
                      <a:pt x="0" y="49192"/>
                    </a:lnTo>
                    <a:cubicBezTo>
                      <a:pt x="0" y="36146"/>
                      <a:pt x="5183" y="23633"/>
                      <a:pt x="14408" y="14408"/>
                    </a:cubicBezTo>
                    <a:cubicBezTo>
                      <a:pt x="23633" y="5183"/>
                      <a:pt x="36146" y="0"/>
                      <a:pt x="49192" y="0"/>
                    </a:cubicBezTo>
                    <a:close/>
                  </a:path>
                </a:pathLst>
              </a:custGeom>
              <a:solidFill>
                <a:srgbClr val="3794CF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name="TextBox 31" id="31"/>
              <p:cNvSpPr txBox="true"/>
              <p:nvPr/>
            </p:nvSpPr>
            <p:spPr>
              <a:xfrm>
                <a:off x="0" y="38100"/>
                <a:ext cx="2113963" cy="25346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l">
                  <a:lnSpc>
                    <a:spcPts val="4399"/>
                  </a:lnSpc>
                </a:pPr>
                <a:r>
                  <a:rPr lang="en-US" sz="3999">
                    <a:solidFill>
                      <a:srgbClr val="FFFFFF"/>
                    </a:solidFill>
                    <a:latin typeface="Handelson Four"/>
                    <a:ea typeface="Handelson Four"/>
                    <a:cs typeface="Handelson Four"/>
                    <a:sym typeface="Handelson Four"/>
                  </a:rPr>
                  <a:t>   Cömert olmak.</a:t>
                </a:r>
              </a:p>
            </p:txBody>
          </p:sp>
        </p:grpSp>
      </p:grpSp>
      <p:sp>
        <p:nvSpPr>
          <p:cNvPr name="Freeform 32" id="32"/>
          <p:cNvSpPr/>
          <p:nvPr/>
        </p:nvSpPr>
        <p:spPr>
          <a:xfrm flipH="false" flipV="false" rot="0">
            <a:off x="4367775" y="3765034"/>
            <a:ext cx="1156377" cy="1295330"/>
          </a:xfrm>
          <a:custGeom>
            <a:avLst/>
            <a:gdLst/>
            <a:ahLst/>
            <a:cxnLst/>
            <a:rect r="r" b="b" t="t" l="l"/>
            <a:pathLst>
              <a:path h="1295330" w="1156377">
                <a:moveTo>
                  <a:pt x="0" y="0"/>
                </a:moveTo>
                <a:lnTo>
                  <a:pt x="1156377" y="0"/>
                </a:lnTo>
                <a:lnTo>
                  <a:pt x="1156377" y="1295331"/>
                </a:lnTo>
                <a:lnTo>
                  <a:pt x="0" y="12953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0">
            <a:off x="4347288" y="5213592"/>
            <a:ext cx="1197351" cy="1293798"/>
          </a:xfrm>
          <a:custGeom>
            <a:avLst/>
            <a:gdLst/>
            <a:ahLst/>
            <a:cxnLst/>
            <a:rect r="r" b="b" t="t" l="l"/>
            <a:pathLst>
              <a:path h="1293798" w="1197351">
                <a:moveTo>
                  <a:pt x="0" y="0"/>
                </a:moveTo>
                <a:lnTo>
                  <a:pt x="1197351" y="0"/>
                </a:lnTo>
                <a:lnTo>
                  <a:pt x="1197351" y="1293798"/>
                </a:lnTo>
                <a:lnTo>
                  <a:pt x="0" y="12937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4" id="34"/>
          <p:cNvSpPr/>
          <p:nvPr/>
        </p:nvSpPr>
        <p:spPr>
          <a:xfrm flipH="false" flipV="false" rot="0">
            <a:off x="4327601" y="6646606"/>
            <a:ext cx="1236725" cy="1310595"/>
          </a:xfrm>
          <a:custGeom>
            <a:avLst/>
            <a:gdLst/>
            <a:ahLst/>
            <a:cxnLst/>
            <a:rect r="r" b="b" t="t" l="l"/>
            <a:pathLst>
              <a:path h="1310595" w="1236725">
                <a:moveTo>
                  <a:pt x="0" y="0"/>
                </a:moveTo>
                <a:lnTo>
                  <a:pt x="1236725" y="0"/>
                </a:lnTo>
                <a:lnTo>
                  <a:pt x="1236725" y="1310595"/>
                </a:lnTo>
                <a:lnTo>
                  <a:pt x="0" y="13105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5" id="35"/>
          <p:cNvSpPr txBox="true"/>
          <p:nvPr/>
        </p:nvSpPr>
        <p:spPr>
          <a:xfrm rot="0">
            <a:off x="3441187" y="1492934"/>
            <a:ext cx="11861415" cy="20891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8000">
                <a:solidFill>
                  <a:srgbClr val="063A5B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Kur’an-ı kerim hangi davranışın yapılmasını yasaklamıştır.</a:t>
            </a:r>
          </a:p>
        </p:txBody>
      </p:sp>
      <p:sp>
        <p:nvSpPr>
          <p:cNvPr name="Freeform 36" id="36"/>
          <p:cNvSpPr/>
          <p:nvPr/>
        </p:nvSpPr>
        <p:spPr>
          <a:xfrm flipH="false" flipV="false" rot="0">
            <a:off x="772635" y="6430047"/>
            <a:ext cx="2877988" cy="3026565"/>
          </a:xfrm>
          <a:custGeom>
            <a:avLst/>
            <a:gdLst/>
            <a:ahLst/>
            <a:cxnLst/>
            <a:rect r="r" b="b" t="t" l="l"/>
            <a:pathLst>
              <a:path h="3026565" w="2877988">
                <a:moveTo>
                  <a:pt x="0" y="0"/>
                </a:moveTo>
                <a:lnTo>
                  <a:pt x="2877988" y="0"/>
                </a:lnTo>
                <a:lnTo>
                  <a:pt x="2877988" y="3026565"/>
                </a:lnTo>
                <a:lnTo>
                  <a:pt x="0" y="30265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7" id="37"/>
          <p:cNvSpPr/>
          <p:nvPr/>
        </p:nvSpPr>
        <p:spPr>
          <a:xfrm flipH="false" flipV="false" rot="0">
            <a:off x="14589558" y="629679"/>
            <a:ext cx="1854644" cy="1841155"/>
          </a:xfrm>
          <a:custGeom>
            <a:avLst/>
            <a:gdLst/>
            <a:ahLst/>
            <a:cxnLst/>
            <a:rect r="r" b="b" t="t" l="l"/>
            <a:pathLst>
              <a:path h="1841155" w="1854644">
                <a:moveTo>
                  <a:pt x="0" y="0"/>
                </a:moveTo>
                <a:lnTo>
                  <a:pt x="1854644" y="0"/>
                </a:lnTo>
                <a:lnTo>
                  <a:pt x="1854644" y="1841156"/>
                </a:lnTo>
                <a:lnTo>
                  <a:pt x="0" y="18411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4E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95419" y="7374864"/>
            <a:ext cx="18678839" cy="3094625"/>
            <a:chOff x="0" y="0"/>
            <a:chExt cx="4919530" cy="81504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919530" cy="815045"/>
            </a:xfrm>
            <a:custGeom>
              <a:avLst/>
              <a:gdLst/>
              <a:ahLst/>
              <a:cxnLst/>
              <a:rect r="r" b="b" t="t" l="l"/>
              <a:pathLst>
                <a:path h="815045" w="4919530">
                  <a:moveTo>
                    <a:pt x="0" y="0"/>
                  </a:moveTo>
                  <a:lnTo>
                    <a:pt x="4919530" y="0"/>
                  </a:lnTo>
                  <a:lnTo>
                    <a:pt x="4919530" y="815045"/>
                  </a:lnTo>
                  <a:lnTo>
                    <a:pt x="0" y="815045"/>
                  </a:lnTo>
                  <a:close/>
                </a:path>
              </a:pathLst>
            </a:custGeom>
            <a:solidFill>
              <a:srgbClr val="58BBC4"/>
            </a:solidFill>
            <a:ln cap="sq">
              <a:noFill/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919530" cy="85314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2771120" y="1181100"/>
            <a:ext cx="12898160" cy="7920007"/>
            <a:chOff x="0" y="0"/>
            <a:chExt cx="3397046" cy="208592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397046" cy="2085928"/>
            </a:xfrm>
            <a:custGeom>
              <a:avLst/>
              <a:gdLst/>
              <a:ahLst/>
              <a:cxnLst/>
              <a:rect r="r" b="b" t="t" l="l"/>
              <a:pathLst>
                <a:path h="2085928" w="3397046">
                  <a:moveTo>
                    <a:pt x="30612" y="0"/>
                  </a:moveTo>
                  <a:lnTo>
                    <a:pt x="3366434" y="0"/>
                  </a:lnTo>
                  <a:cubicBezTo>
                    <a:pt x="3383341" y="0"/>
                    <a:pt x="3397046" y="13705"/>
                    <a:pt x="3397046" y="30612"/>
                  </a:cubicBezTo>
                  <a:lnTo>
                    <a:pt x="3397046" y="2055316"/>
                  </a:lnTo>
                  <a:cubicBezTo>
                    <a:pt x="3397046" y="2072223"/>
                    <a:pt x="3383341" y="2085928"/>
                    <a:pt x="3366434" y="2085928"/>
                  </a:cubicBezTo>
                  <a:lnTo>
                    <a:pt x="30612" y="2085928"/>
                  </a:lnTo>
                  <a:cubicBezTo>
                    <a:pt x="13705" y="2085928"/>
                    <a:pt x="0" y="2072223"/>
                    <a:pt x="0" y="2055316"/>
                  </a:cubicBezTo>
                  <a:lnTo>
                    <a:pt x="0" y="30612"/>
                  </a:lnTo>
                  <a:cubicBezTo>
                    <a:pt x="0" y="13705"/>
                    <a:pt x="13705" y="0"/>
                    <a:pt x="30612" y="0"/>
                  </a:cubicBezTo>
                  <a:close/>
                </a:path>
              </a:pathLst>
            </a:custGeom>
            <a:solidFill>
              <a:srgbClr val="A6A6A6"/>
            </a:solidFill>
            <a:ln cap="rnd">
              <a:noFill/>
              <a:prstDash val="solid"/>
              <a:round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3397046" cy="212402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2618720" y="1028700"/>
            <a:ext cx="12898160" cy="7920007"/>
            <a:chOff x="0" y="0"/>
            <a:chExt cx="3397046" cy="2085928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3397046" cy="2085928"/>
            </a:xfrm>
            <a:custGeom>
              <a:avLst/>
              <a:gdLst/>
              <a:ahLst/>
              <a:cxnLst/>
              <a:rect r="r" b="b" t="t" l="l"/>
              <a:pathLst>
                <a:path h="2085928" w="3397046">
                  <a:moveTo>
                    <a:pt x="30612" y="0"/>
                  </a:moveTo>
                  <a:lnTo>
                    <a:pt x="3366434" y="0"/>
                  </a:lnTo>
                  <a:cubicBezTo>
                    <a:pt x="3383341" y="0"/>
                    <a:pt x="3397046" y="13705"/>
                    <a:pt x="3397046" y="30612"/>
                  </a:cubicBezTo>
                  <a:lnTo>
                    <a:pt x="3397046" y="2055316"/>
                  </a:lnTo>
                  <a:cubicBezTo>
                    <a:pt x="3397046" y="2072223"/>
                    <a:pt x="3383341" y="2085928"/>
                    <a:pt x="3366434" y="2085928"/>
                  </a:cubicBezTo>
                  <a:lnTo>
                    <a:pt x="30612" y="2085928"/>
                  </a:lnTo>
                  <a:cubicBezTo>
                    <a:pt x="13705" y="2085928"/>
                    <a:pt x="0" y="2072223"/>
                    <a:pt x="0" y="2055316"/>
                  </a:cubicBezTo>
                  <a:lnTo>
                    <a:pt x="0" y="30612"/>
                  </a:lnTo>
                  <a:cubicBezTo>
                    <a:pt x="0" y="13705"/>
                    <a:pt x="13705" y="0"/>
                    <a:pt x="30612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3397046" cy="212402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5629144" y="3782981"/>
            <a:ext cx="8178855" cy="1259437"/>
            <a:chOff x="0" y="0"/>
            <a:chExt cx="10905140" cy="1679250"/>
          </a:xfrm>
        </p:grpSpPr>
        <p:grpSp>
          <p:nvGrpSpPr>
            <p:cNvPr name="Group 12" id="12"/>
            <p:cNvGrpSpPr/>
            <p:nvPr/>
          </p:nvGrpSpPr>
          <p:grpSpPr>
            <a:xfrm rot="0">
              <a:off x="203200" y="203200"/>
              <a:ext cx="10701940" cy="1476050"/>
              <a:chOff x="0" y="0"/>
              <a:chExt cx="2113963" cy="291565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2113963" cy="291565"/>
              </a:xfrm>
              <a:custGeom>
                <a:avLst/>
                <a:gdLst/>
                <a:ahLst/>
                <a:cxnLst/>
                <a:rect r="r" b="b" t="t" l="l"/>
                <a:pathLst>
                  <a:path h="291565" w="2113963">
                    <a:moveTo>
                      <a:pt x="49192" y="0"/>
                    </a:moveTo>
                    <a:lnTo>
                      <a:pt x="2064771" y="0"/>
                    </a:lnTo>
                    <a:cubicBezTo>
                      <a:pt x="2077818" y="0"/>
                      <a:pt x="2090330" y="5183"/>
                      <a:pt x="2099555" y="14408"/>
                    </a:cubicBezTo>
                    <a:cubicBezTo>
                      <a:pt x="2108781" y="23633"/>
                      <a:pt x="2113963" y="36146"/>
                      <a:pt x="2113963" y="49192"/>
                    </a:cubicBezTo>
                    <a:lnTo>
                      <a:pt x="2113963" y="242373"/>
                    </a:lnTo>
                    <a:cubicBezTo>
                      <a:pt x="2113963" y="255420"/>
                      <a:pt x="2108781" y="267932"/>
                      <a:pt x="2099555" y="277157"/>
                    </a:cubicBezTo>
                    <a:cubicBezTo>
                      <a:pt x="2090330" y="286383"/>
                      <a:pt x="2077818" y="291565"/>
                      <a:pt x="2064771" y="291565"/>
                    </a:cubicBezTo>
                    <a:lnTo>
                      <a:pt x="49192" y="291565"/>
                    </a:lnTo>
                    <a:cubicBezTo>
                      <a:pt x="36146" y="291565"/>
                      <a:pt x="23633" y="286383"/>
                      <a:pt x="14408" y="277157"/>
                    </a:cubicBezTo>
                    <a:cubicBezTo>
                      <a:pt x="5183" y="267932"/>
                      <a:pt x="0" y="255420"/>
                      <a:pt x="0" y="242373"/>
                    </a:cubicBezTo>
                    <a:lnTo>
                      <a:pt x="0" y="49192"/>
                    </a:lnTo>
                    <a:cubicBezTo>
                      <a:pt x="0" y="36146"/>
                      <a:pt x="5183" y="23633"/>
                      <a:pt x="14408" y="14408"/>
                    </a:cubicBezTo>
                    <a:cubicBezTo>
                      <a:pt x="23633" y="5183"/>
                      <a:pt x="36146" y="0"/>
                      <a:pt x="49192" y="0"/>
                    </a:cubicBezTo>
                    <a:close/>
                  </a:path>
                </a:pathLst>
              </a:custGeom>
              <a:solidFill>
                <a:srgbClr val="18608D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0" y="-47625"/>
                <a:ext cx="2113963" cy="33919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l">
                  <a:lnSpc>
                    <a:spcPts val="3919"/>
                  </a:lnSpc>
                </a:pPr>
              </a:p>
            </p:txBody>
          </p:sp>
        </p:grpSp>
        <p:grpSp>
          <p:nvGrpSpPr>
            <p:cNvPr name="Group 15" id="15"/>
            <p:cNvGrpSpPr/>
            <p:nvPr/>
          </p:nvGrpSpPr>
          <p:grpSpPr>
            <a:xfrm rot="0">
              <a:off x="0" y="0"/>
              <a:ext cx="10701940" cy="1476050"/>
              <a:chOff x="0" y="0"/>
              <a:chExt cx="2113963" cy="291565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2113963" cy="291565"/>
              </a:xfrm>
              <a:custGeom>
                <a:avLst/>
                <a:gdLst/>
                <a:ahLst/>
                <a:cxnLst/>
                <a:rect r="r" b="b" t="t" l="l"/>
                <a:pathLst>
                  <a:path h="291565" w="2113963">
                    <a:moveTo>
                      <a:pt x="49192" y="0"/>
                    </a:moveTo>
                    <a:lnTo>
                      <a:pt x="2064771" y="0"/>
                    </a:lnTo>
                    <a:cubicBezTo>
                      <a:pt x="2077818" y="0"/>
                      <a:pt x="2090330" y="5183"/>
                      <a:pt x="2099555" y="14408"/>
                    </a:cubicBezTo>
                    <a:cubicBezTo>
                      <a:pt x="2108781" y="23633"/>
                      <a:pt x="2113963" y="36146"/>
                      <a:pt x="2113963" y="49192"/>
                    </a:cubicBezTo>
                    <a:lnTo>
                      <a:pt x="2113963" y="242373"/>
                    </a:lnTo>
                    <a:cubicBezTo>
                      <a:pt x="2113963" y="255420"/>
                      <a:pt x="2108781" y="267932"/>
                      <a:pt x="2099555" y="277157"/>
                    </a:cubicBezTo>
                    <a:cubicBezTo>
                      <a:pt x="2090330" y="286383"/>
                      <a:pt x="2077818" y="291565"/>
                      <a:pt x="2064771" y="291565"/>
                    </a:cubicBezTo>
                    <a:lnTo>
                      <a:pt x="49192" y="291565"/>
                    </a:lnTo>
                    <a:cubicBezTo>
                      <a:pt x="36146" y="291565"/>
                      <a:pt x="23633" y="286383"/>
                      <a:pt x="14408" y="277157"/>
                    </a:cubicBezTo>
                    <a:cubicBezTo>
                      <a:pt x="5183" y="267932"/>
                      <a:pt x="0" y="255420"/>
                      <a:pt x="0" y="242373"/>
                    </a:cubicBezTo>
                    <a:lnTo>
                      <a:pt x="0" y="49192"/>
                    </a:lnTo>
                    <a:cubicBezTo>
                      <a:pt x="0" y="36146"/>
                      <a:pt x="5183" y="23633"/>
                      <a:pt x="14408" y="14408"/>
                    </a:cubicBezTo>
                    <a:cubicBezTo>
                      <a:pt x="23633" y="5183"/>
                      <a:pt x="36146" y="0"/>
                      <a:pt x="49192" y="0"/>
                    </a:cubicBezTo>
                    <a:close/>
                  </a:path>
                </a:pathLst>
              </a:custGeom>
              <a:solidFill>
                <a:srgbClr val="3794CF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0" y="-76200"/>
                <a:ext cx="2113963" cy="36776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l">
                  <a:lnSpc>
                    <a:spcPts val="5599"/>
                  </a:lnSpc>
                </a:pPr>
                <a:r>
                  <a:rPr lang="en-US" sz="3999">
                    <a:solidFill>
                      <a:srgbClr val="FFFFFF"/>
                    </a:solidFill>
                    <a:latin typeface="Handelson Four"/>
                    <a:ea typeface="Handelson Four"/>
                    <a:cs typeface="Handelson Four"/>
                    <a:sym typeface="Handelson Four"/>
                  </a:rPr>
                  <a:t>   Allah’a iman</a:t>
                </a:r>
              </a:p>
            </p:txBody>
          </p:sp>
        </p:grpSp>
      </p:grpSp>
      <p:grpSp>
        <p:nvGrpSpPr>
          <p:cNvPr name="Group 18" id="18"/>
          <p:cNvGrpSpPr/>
          <p:nvPr/>
        </p:nvGrpSpPr>
        <p:grpSpPr>
          <a:xfrm rot="0">
            <a:off x="5629144" y="5230773"/>
            <a:ext cx="8178855" cy="1259437"/>
            <a:chOff x="0" y="0"/>
            <a:chExt cx="10905140" cy="1679250"/>
          </a:xfrm>
        </p:grpSpPr>
        <p:grpSp>
          <p:nvGrpSpPr>
            <p:cNvPr name="Group 19" id="19"/>
            <p:cNvGrpSpPr/>
            <p:nvPr/>
          </p:nvGrpSpPr>
          <p:grpSpPr>
            <a:xfrm rot="0">
              <a:off x="203200" y="203200"/>
              <a:ext cx="10701940" cy="1476050"/>
              <a:chOff x="0" y="0"/>
              <a:chExt cx="2113963" cy="291565"/>
            </a:xfrm>
          </p:grpSpPr>
          <p:sp>
            <p:nvSpPr>
              <p:cNvPr name="Freeform 20" id="20"/>
              <p:cNvSpPr/>
              <p:nvPr/>
            </p:nvSpPr>
            <p:spPr>
              <a:xfrm flipH="false" flipV="false" rot="0">
                <a:off x="0" y="0"/>
                <a:ext cx="2113963" cy="291565"/>
              </a:xfrm>
              <a:custGeom>
                <a:avLst/>
                <a:gdLst/>
                <a:ahLst/>
                <a:cxnLst/>
                <a:rect r="r" b="b" t="t" l="l"/>
                <a:pathLst>
                  <a:path h="291565" w="2113963">
                    <a:moveTo>
                      <a:pt x="49192" y="0"/>
                    </a:moveTo>
                    <a:lnTo>
                      <a:pt x="2064771" y="0"/>
                    </a:lnTo>
                    <a:cubicBezTo>
                      <a:pt x="2077818" y="0"/>
                      <a:pt x="2090330" y="5183"/>
                      <a:pt x="2099555" y="14408"/>
                    </a:cubicBezTo>
                    <a:cubicBezTo>
                      <a:pt x="2108781" y="23633"/>
                      <a:pt x="2113963" y="36146"/>
                      <a:pt x="2113963" y="49192"/>
                    </a:cubicBezTo>
                    <a:lnTo>
                      <a:pt x="2113963" y="242373"/>
                    </a:lnTo>
                    <a:cubicBezTo>
                      <a:pt x="2113963" y="255420"/>
                      <a:pt x="2108781" y="267932"/>
                      <a:pt x="2099555" y="277157"/>
                    </a:cubicBezTo>
                    <a:cubicBezTo>
                      <a:pt x="2090330" y="286383"/>
                      <a:pt x="2077818" y="291565"/>
                      <a:pt x="2064771" y="291565"/>
                    </a:cubicBezTo>
                    <a:lnTo>
                      <a:pt x="49192" y="291565"/>
                    </a:lnTo>
                    <a:cubicBezTo>
                      <a:pt x="36146" y="291565"/>
                      <a:pt x="23633" y="286383"/>
                      <a:pt x="14408" y="277157"/>
                    </a:cubicBezTo>
                    <a:cubicBezTo>
                      <a:pt x="5183" y="267932"/>
                      <a:pt x="0" y="255420"/>
                      <a:pt x="0" y="242373"/>
                    </a:cubicBezTo>
                    <a:lnTo>
                      <a:pt x="0" y="49192"/>
                    </a:lnTo>
                    <a:cubicBezTo>
                      <a:pt x="0" y="36146"/>
                      <a:pt x="5183" y="23633"/>
                      <a:pt x="14408" y="14408"/>
                    </a:cubicBezTo>
                    <a:cubicBezTo>
                      <a:pt x="23633" y="5183"/>
                      <a:pt x="36146" y="0"/>
                      <a:pt x="49192" y="0"/>
                    </a:cubicBezTo>
                    <a:close/>
                  </a:path>
                </a:pathLst>
              </a:custGeom>
              <a:solidFill>
                <a:srgbClr val="18608D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name="TextBox 21" id="21"/>
              <p:cNvSpPr txBox="true"/>
              <p:nvPr/>
            </p:nvSpPr>
            <p:spPr>
              <a:xfrm>
                <a:off x="0" y="-47625"/>
                <a:ext cx="2113963" cy="33919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l">
                  <a:lnSpc>
                    <a:spcPts val="3919"/>
                  </a:lnSpc>
                </a:pPr>
              </a:p>
            </p:txBody>
          </p:sp>
        </p:grpSp>
        <p:grpSp>
          <p:nvGrpSpPr>
            <p:cNvPr name="Group 22" id="22"/>
            <p:cNvGrpSpPr/>
            <p:nvPr/>
          </p:nvGrpSpPr>
          <p:grpSpPr>
            <a:xfrm rot="0">
              <a:off x="0" y="0"/>
              <a:ext cx="10701940" cy="1476050"/>
              <a:chOff x="0" y="0"/>
              <a:chExt cx="2113963" cy="291565"/>
            </a:xfrm>
          </p:grpSpPr>
          <p:sp>
            <p:nvSpPr>
              <p:cNvPr name="Freeform 23" id="23"/>
              <p:cNvSpPr/>
              <p:nvPr/>
            </p:nvSpPr>
            <p:spPr>
              <a:xfrm flipH="false" flipV="false" rot="0">
                <a:off x="0" y="0"/>
                <a:ext cx="2113963" cy="291565"/>
              </a:xfrm>
              <a:custGeom>
                <a:avLst/>
                <a:gdLst/>
                <a:ahLst/>
                <a:cxnLst/>
                <a:rect r="r" b="b" t="t" l="l"/>
                <a:pathLst>
                  <a:path h="291565" w="2113963">
                    <a:moveTo>
                      <a:pt x="49192" y="0"/>
                    </a:moveTo>
                    <a:lnTo>
                      <a:pt x="2064771" y="0"/>
                    </a:lnTo>
                    <a:cubicBezTo>
                      <a:pt x="2077818" y="0"/>
                      <a:pt x="2090330" y="5183"/>
                      <a:pt x="2099555" y="14408"/>
                    </a:cubicBezTo>
                    <a:cubicBezTo>
                      <a:pt x="2108781" y="23633"/>
                      <a:pt x="2113963" y="36146"/>
                      <a:pt x="2113963" y="49192"/>
                    </a:cubicBezTo>
                    <a:lnTo>
                      <a:pt x="2113963" y="242373"/>
                    </a:lnTo>
                    <a:cubicBezTo>
                      <a:pt x="2113963" y="255420"/>
                      <a:pt x="2108781" y="267932"/>
                      <a:pt x="2099555" y="277157"/>
                    </a:cubicBezTo>
                    <a:cubicBezTo>
                      <a:pt x="2090330" y="286383"/>
                      <a:pt x="2077818" y="291565"/>
                      <a:pt x="2064771" y="291565"/>
                    </a:cubicBezTo>
                    <a:lnTo>
                      <a:pt x="49192" y="291565"/>
                    </a:lnTo>
                    <a:cubicBezTo>
                      <a:pt x="36146" y="291565"/>
                      <a:pt x="23633" y="286383"/>
                      <a:pt x="14408" y="277157"/>
                    </a:cubicBezTo>
                    <a:cubicBezTo>
                      <a:pt x="5183" y="267932"/>
                      <a:pt x="0" y="255420"/>
                      <a:pt x="0" y="242373"/>
                    </a:cubicBezTo>
                    <a:lnTo>
                      <a:pt x="0" y="49192"/>
                    </a:lnTo>
                    <a:cubicBezTo>
                      <a:pt x="0" y="36146"/>
                      <a:pt x="5183" y="23633"/>
                      <a:pt x="14408" y="14408"/>
                    </a:cubicBezTo>
                    <a:cubicBezTo>
                      <a:pt x="23633" y="5183"/>
                      <a:pt x="36146" y="0"/>
                      <a:pt x="49192" y="0"/>
                    </a:cubicBezTo>
                    <a:close/>
                  </a:path>
                </a:pathLst>
              </a:custGeom>
              <a:solidFill>
                <a:srgbClr val="3794CF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name="TextBox 24" id="24"/>
              <p:cNvSpPr txBox="true"/>
              <p:nvPr/>
            </p:nvSpPr>
            <p:spPr>
              <a:xfrm>
                <a:off x="0" y="-76200"/>
                <a:ext cx="2113963" cy="36776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l">
                  <a:lnSpc>
                    <a:spcPts val="5599"/>
                  </a:lnSpc>
                </a:pPr>
                <a:r>
                  <a:rPr lang="en-US" sz="3999">
                    <a:solidFill>
                      <a:srgbClr val="FFFFFF"/>
                    </a:solidFill>
                    <a:latin typeface="Handelson Four"/>
                    <a:ea typeface="Handelson Four"/>
                    <a:cs typeface="Handelson Four"/>
                    <a:sym typeface="Handelson Four"/>
                  </a:rPr>
                  <a:t>   Namaz kılmak</a:t>
                </a:r>
              </a:p>
            </p:txBody>
          </p:sp>
        </p:grpSp>
      </p:grpSp>
      <p:grpSp>
        <p:nvGrpSpPr>
          <p:cNvPr name="Group 25" id="25"/>
          <p:cNvGrpSpPr/>
          <p:nvPr/>
        </p:nvGrpSpPr>
        <p:grpSpPr>
          <a:xfrm rot="0">
            <a:off x="5629144" y="6660477"/>
            <a:ext cx="8178855" cy="1282852"/>
            <a:chOff x="0" y="0"/>
            <a:chExt cx="10905140" cy="1710470"/>
          </a:xfrm>
        </p:grpSpPr>
        <p:grpSp>
          <p:nvGrpSpPr>
            <p:cNvPr name="Group 26" id="26"/>
            <p:cNvGrpSpPr/>
            <p:nvPr/>
          </p:nvGrpSpPr>
          <p:grpSpPr>
            <a:xfrm rot="0">
              <a:off x="203200" y="203200"/>
              <a:ext cx="10701940" cy="1507270"/>
              <a:chOff x="0" y="0"/>
              <a:chExt cx="2113963" cy="297732"/>
            </a:xfrm>
          </p:grpSpPr>
          <p:sp>
            <p:nvSpPr>
              <p:cNvPr name="Freeform 27" id="27"/>
              <p:cNvSpPr/>
              <p:nvPr/>
            </p:nvSpPr>
            <p:spPr>
              <a:xfrm flipH="false" flipV="false" rot="0">
                <a:off x="0" y="0"/>
                <a:ext cx="2113963" cy="297732"/>
              </a:xfrm>
              <a:custGeom>
                <a:avLst/>
                <a:gdLst/>
                <a:ahLst/>
                <a:cxnLst/>
                <a:rect r="r" b="b" t="t" l="l"/>
                <a:pathLst>
                  <a:path h="297732" w="2113963">
                    <a:moveTo>
                      <a:pt x="49192" y="0"/>
                    </a:moveTo>
                    <a:lnTo>
                      <a:pt x="2064771" y="0"/>
                    </a:lnTo>
                    <a:cubicBezTo>
                      <a:pt x="2077818" y="0"/>
                      <a:pt x="2090330" y="5183"/>
                      <a:pt x="2099555" y="14408"/>
                    </a:cubicBezTo>
                    <a:cubicBezTo>
                      <a:pt x="2108781" y="23633"/>
                      <a:pt x="2113963" y="36146"/>
                      <a:pt x="2113963" y="49192"/>
                    </a:cubicBezTo>
                    <a:lnTo>
                      <a:pt x="2113963" y="248540"/>
                    </a:lnTo>
                    <a:cubicBezTo>
                      <a:pt x="2113963" y="261587"/>
                      <a:pt x="2108781" y="274099"/>
                      <a:pt x="2099555" y="283324"/>
                    </a:cubicBezTo>
                    <a:cubicBezTo>
                      <a:pt x="2090330" y="292550"/>
                      <a:pt x="2077818" y="297732"/>
                      <a:pt x="2064771" y="297732"/>
                    </a:cubicBezTo>
                    <a:lnTo>
                      <a:pt x="49192" y="297732"/>
                    </a:lnTo>
                    <a:cubicBezTo>
                      <a:pt x="36146" y="297732"/>
                      <a:pt x="23633" y="292550"/>
                      <a:pt x="14408" y="283324"/>
                    </a:cubicBezTo>
                    <a:cubicBezTo>
                      <a:pt x="5183" y="274099"/>
                      <a:pt x="0" y="261587"/>
                      <a:pt x="0" y="248540"/>
                    </a:cubicBezTo>
                    <a:lnTo>
                      <a:pt x="0" y="49192"/>
                    </a:lnTo>
                    <a:cubicBezTo>
                      <a:pt x="0" y="36146"/>
                      <a:pt x="5183" y="23633"/>
                      <a:pt x="14408" y="14408"/>
                    </a:cubicBezTo>
                    <a:cubicBezTo>
                      <a:pt x="23633" y="5183"/>
                      <a:pt x="36146" y="0"/>
                      <a:pt x="49192" y="0"/>
                    </a:cubicBezTo>
                    <a:close/>
                  </a:path>
                </a:pathLst>
              </a:custGeom>
              <a:solidFill>
                <a:srgbClr val="18608D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name="TextBox 28" id="28"/>
              <p:cNvSpPr txBox="true"/>
              <p:nvPr/>
            </p:nvSpPr>
            <p:spPr>
              <a:xfrm>
                <a:off x="0" y="-47625"/>
                <a:ext cx="2113963" cy="345357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l">
                  <a:lnSpc>
                    <a:spcPts val="3919"/>
                  </a:lnSpc>
                </a:pPr>
              </a:p>
            </p:txBody>
          </p:sp>
        </p:grpSp>
        <p:grpSp>
          <p:nvGrpSpPr>
            <p:cNvPr name="Group 29" id="29"/>
            <p:cNvGrpSpPr/>
            <p:nvPr/>
          </p:nvGrpSpPr>
          <p:grpSpPr>
            <a:xfrm rot="0">
              <a:off x="0" y="0"/>
              <a:ext cx="10701940" cy="1476050"/>
              <a:chOff x="0" y="0"/>
              <a:chExt cx="2113963" cy="291565"/>
            </a:xfrm>
          </p:grpSpPr>
          <p:sp>
            <p:nvSpPr>
              <p:cNvPr name="Freeform 30" id="30"/>
              <p:cNvSpPr/>
              <p:nvPr/>
            </p:nvSpPr>
            <p:spPr>
              <a:xfrm flipH="false" flipV="false" rot="0">
                <a:off x="0" y="0"/>
                <a:ext cx="2113963" cy="291565"/>
              </a:xfrm>
              <a:custGeom>
                <a:avLst/>
                <a:gdLst/>
                <a:ahLst/>
                <a:cxnLst/>
                <a:rect r="r" b="b" t="t" l="l"/>
                <a:pathLst>
                  <a:path h="291565" w="2113963">
                    <a:moveTo>
                      <a:pt x="49192" y="0"/>
                    </a:moveTo>
                    <a:lnTo>
                      <a:pt x="2064771" y="0"/>
                    </a:lnTo>
                    <a:cubicBezTo>
                      <a:pt x="2077818" y="0"/>
                      <a:pt x="2090330" y="5183"/>
                      <a:pt x="2099555" y="14408"/>
                    </a:cubicBezTo>
                    <a:cubicBezTo>
                      <a:pt x="2108781" y="23633"/>
                      <a:pt x="2113963" y="36146"/>
                      <a:pt x="2113963" y="49192"/>
                    </a:cubicBezTo>
                    <a:lnTo>
                      <a:pt x="2113963" y="242373"/>
                    </a:lnTo>
                    <a:cubicBezTo>
                      <a:pt x="2113963" y="255420"/>
                      <a:pt x="2108781" y="267932"/>
                      <a:pt x="2099555" y="277157"/>
                    </a:cubicBezTo>
                    <a:cubicBezTo>
                      <a:pt x="2090330" y="286383"/>
                      <a:pt x="2077818" y="291565"/>
                      <a:pt x="2064771" y="291565"/>
                    </a:cubicBezTo>
                    <a:lnTo>
                      <a:pt x="49192" y="291565"/>
                    </a:lnTo>
                    <a:cubicBezTo>
                      <a:pt x="36146" y="291565"/>
                      <a:pt x="23633" y="286383"/>
                      <a:pt x="14408" y="277157"/>
                    </a:cubicBezTo>
                    <a:cubicBezTo>
                      <a:pt x="5183" y="267932"/>
                      <a:pt x="0" y="255420"/>
                      <a:pt x="0" y="242373"/>
                    </a:cubicBezTo>
                    <a:lnTo>
                      <a:pt x="0" y="49192"/>
                    </a:lnTo>
                    <a:cubicBezTo>
                      <a:pt x="0" y="36146"/>
                      <a:pt x="5183" y="23633"/>
                      <a:pt x="14408" y="14408"/>
                    </a:cubicBezTo>
                    <a:cubicBezTo>
                      <a:pt x="23633" y="5183"/>
                      <a:pt x="36146" y="0"/>
                      <a:pt x="49192" y="0"/>
                    </a:cubicBezTo>
                    <a:close/>
                  </a:path>
                </a:pathLst>
              </a:custGeom>
              <a:solidFill>
                <a:srgbClr val="3794CF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name="TextBox 31" id="31"/>
              <p:cNvSpPr txBox="true"/>
              <p:nvPr/>
            </p:nvSpPr>
            <p:spPr>
              <a:xfrm>
                <a:off x="0" y="38100"/>
                <a:ext cx="2113963" cy="25346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l">
                  <a:lnSpc>
                    <a:spcPts val="4399"/>
                  </a:lnSpc>
                </a:pPr>
                <a:r>
                  <a:rPr lang="en-US" sz="3999">
                    <a:solidFill>
                      <a:srgbClr val="FFFFFF"/>
                    </a:solidFill>
                    <a:latin typeface="Handelson Four"/>
                    <a:ea typeface="Handelson Four"/>
                    <a:cs typeface="Handelson Four"/>
                    <a:sym typeface="Handelson Four"/>
                  </a:rPr>
                  <a:t>Kadere iman</a:t>
                </a:r>
              </a:p>
            </p:txBody>
          </p:sp>
        </p:grpSp>
      </p:grpSp>
      <p:sp>
        <p:nvSpPr>
          <p:cNvPr name="Freeform 32" id="32"/>
          <p:cNvSpPr/>
          <p:nvPr/>
        </p:nvSpPr>
        <p:spPr>
          <a:xfrm flipH="false" flipV="false" rot="0">
            <a:off x="4367775" y="3765034"/>
            <a:ext cx="1156377" cy="1295330"/>
          </a:xfrm>
          <a:custGeom>
            <a:avLst/>
            <a:gdLst/>
            <a:ahLst/>
            <a:cxnLst/>
            <a:rect r="r" b="b" t="t" l="l"/>
            <a:pathLst>
              <a:path h="1295330" w="1156377">
                <a:moveTo>
                  <a:pt x="0" y="0"/>
                </a:moveTo>
                <a:lnTo>
                  <a:pt x="1156377" y="0"/>
                </a:lnTo>
                <a:lnTo>
                  <a:pt x="1156377" y="1295331"/>
                </a:lnTo>
                <a:lnTo>
                  <a:pt x="0" y="12953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0">
            <a:off x="4347288" y="5213592"/>
            <a:ext cx="1197351" cy="1293798"/>
          </a:xfrm>
          <a:custGeom>
            <a:avLst/>
            <a:gdLst/>
            <a:ahLst/>
            <a:cxnLst/>
            <a:rect r="r" b="b" t="t" l="l"/>
            <a:pathLst>
              <a:path h="1293798" w="1197351">
                <a:moveTo>
                  <a:pt x="0" y="0"/>
                </a:moveTo>
                <a:lnTo>
                  <a:pt x="1197351" y="0"/>
                </a:lnTo>
                <a:lnTo>
                  <a:pt x="1197351" y="1293798"/>
                </a:lnTo>
                <a:lnTo>
                  <a:pt x="0" y="12937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4" id="34"/>
          <p:cNvSpPr/>
          <p:nvPr/>
        </p:nvSpPr>
        <p:spPr>
          <a:xfrm flipH="false" flipV="false" rot="0">
            <a:off x="4327601" y="6646606"/>
            <a:ext cx="1236725" cy="1310595"/>
          </a:xfrm>
          <a:custGeom>
            <a:avLst/>
            <a:gdLst/>
            <a:ahLst/>
            <a:cxnLst/>
            <a:rect r="r" b="b" t="t" l="l"/>
            <a:pathLst>
              <a:path h="1310595" w="1236725">
                <a:moveTo>
                  <a:pt x="0" y="0"/>
                </a:moveTo>
                <a:lnTo>
                  <a:pt x="1236725" y="0"/>
                </a:lnTo>
                <a:lnTo>
                  <a:pt x="1236725" y="1310595"/>
                </a:lnTo>
                <a:lnTo>
                  <a:pt x="0" y="13105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5" id="35"/>
          <p:cNvSpPr txBox="true"/>
          <p:nvPr/>
        </p:nvSpPr>
        <p:spPr>
          <a:xfrm rot="0">
            <a:off x="3441187" y="1492934"/>
            <a:ext cx="11861415" cy="20891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8000">
                <a:solidFill>
                  <a:srgbClr val="063A5B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Aşağıdakilerden hangisi inanç konularından değildir?</a:t>
            </a:r>
          </a:p>
        </p:txBody>
      </p:sp>
      <p:sp>
        <p:nvSpPr>
          <p:cNvPr name="Freeform 36" id="36"/>
          <p:cNvSpPr/>
          <p:nvPr/>
        </p:nvSpPr>
        <p:spPr>
          <a:xfrm flipH="false" flipV="false" rot="0">
            <a:off x="772635" y="6430047"/>
            <a:ext cx="2877988" cy="3026565"/>
          </a:xfrm>
          <a:custGeom>
            <a:avLst/>
            <a:gdLst/>
            <a:ahLst/>
            <a:cxnLst/>
            <a:rect r="r" b="b" t="t" l="l"/>
            <a:pathLst>
              <a:path h="3026565" w="2877988">
                <a:moveTo>
                  <a:pt x="0" y="0"/>
                </a:moveTo>
                <a:lnTo>
                  <a:pt x="2877988" y="0"/>
                </a:lnTo>
                <a:lnTo>
                  <a:pt x="2877988" y="3026565"/>
                </a:lnTo>
                <a:lnTo>
                  <a:pt x="0" y="30265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7" id="37"/>
          <p:cNvSpPr/>
          <p:nvPr/>
        </p:nvSpPr>
        <p:spPr>
          <a:xfrm flipH="false" flipV="false" rot="0">
            <a:off x="14589558" y="629679"/>
            <a:ext cx="1854644" cy="1841155"/>
          </a:xfrm>
          <a:custGeom>
            <a:avLst/>
            <a:gdLst/>
            <a:ahLst/>
            <a:cxnLst/>
            <a:rect r="r" b="b" t="t" l="l"/>
            <a:pathLst>
              <a:path h="1841155" w="1854644">
                <a:moveTo>
                  <a:pt x="0" y="0"/>
                </a:moveTo>
                <a:lnTo>
                  <a:pt x="1854644" y="0"/>
                </a:lnTo>
                <a:lnTo>
                  <a:pt x="1854644" y="1841156"/>
                </a:lnTo>
                <a:lnTo>
                  <a:pt x="0" y="18411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95419" y="7374864"/>
            <a:ext cx="18678839" cy="3094625"/>
            <a:chOff x="0" y="0"/>
            <a:chExt cx="4919530" cy="81504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919530" cy="815045"/>
            </a:xfrm>
            <a:custGeom>
              <a:avLst/>
              <a:gdLst/>
              <a:ahLst/>
              <a:cxnLst/>
              <a:rect r="r" b="b" t="t" l="l"/>
              <a:pathLst>
                <a:path h="815045" w="4919530">
                  <a:moveTo>
                    <a:pt x="0" y="0"/>
                  </a:moveTo>
                  <a:lnTo>
                    <a:pt x="4919530" y="0"/>
                  </a:lnTo>
                  <a:lnTo>
                    <a:pt x="4919530" y="815045"/>
                  </a:lnTo>
                  <a:lnTo>
                    <a:pt x="0" y="815045"/>
                  </a:lnTo>
                  <a:close/>
                </a:path>
              </a:pathLst>
            </a:custGeom>
            <a:solidFill>
              <a:srgbClr val="58BBC4"/>
            </a:solidFill>
            <a:ln cap="sq">
              <a:noFill/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919530" cy="85314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2771120" y="1181100"/>
            <a:ext cx="12898160" cy="7920007"/>
            <a:chOff x="0" y="0"/>
            <a:chExt cx="3397046" cy="208592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397046" cy="2085928"/>
            </a:xfrm>
            <a:custGeom>
              <a:avLst/>
              <a:gdLst/>
              <a:ahLst/>
              <a:cxnLst/>
              <a:rect r="r" b="b" t="t" l="l"/>
              <a:pathLst>
                <a:path h="2085928" w="3397046">
                  <a:moveTo>
                    <a:pt x="30612" y="0"/>
                  </a:moveTo>
                  <a:lnTo>
                    <a:pt x="3366434" y="0"/>
                  </a:lnTo>
                  <a:cubicBezTo>
                    <a:pt x="3383341" y="0"/>
                    <a:pt x="3397046" y="13705"/>
                    <a:pt x="3397046" y="30612"/>
                  </a:cubicBezTo>
                  <a:lnTo>
                    <a:pt x="3397046" y="2055316"/>
                  </a:lnTo>
                  <a:cubicBezTo>
                    <a:pt x="3397046" y="2072223"/>
                    <a:pt x="3383341" y="2085928"/>
                    <a:pt x="3366434" y="2085928"/>
                  </a:cubicBezTo>
                  <a:lnTo>
                    <a:pt x="30612" y="2085928"/>
                  </a:lnTo>
                  <a:cubicBezTo>
                    <a:pt x="13705" y="2085928"/>
                    <a:pt x="0" y="2072223"/>
                    <a:pt x="0" y="2055316"/>
                  </a:cubicBezTo>
                  <a:lnTo>
                    <a:pt x="0" y="30612"/>
                  </a:lnTo>
                  <a:cubicBezTo>
                    <a:pt x="0" y="13705"/>
                    <a:pt x="13705" y="0"/>
                    <a:pt x="30612" y="0"/>
                  </a:cubicBezTo>
                  <a:close/>
                </a:path>
              </a:pathLst>
            </a:custGeom>
            <a:solidFill>
              <a:srgbClr val="A6A6A6"/>
            </a:solidFill>
            <a:ln cap="rnd">
              <a:noFill/>
              <a:prstDash val="solid"/>
              <a:round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3397046" cy="212402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2618720" y="1028700"/>
            <a:ext cx="12898160" cy="7920007"/>
            <a:chOff x="0" y="0"/>
            <a:chExt cx="3397046" cy="2085928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3397046" cy="2085928"/>
            </a:xfrm>
            <a:custGeom>
              <a:avLst/>
              <a:gdLst/>
              <a:ahLst/>
              <a:cxnLst/>
              <a:rect r="r" b="b" t="t" l="l"/>
              <a:pathLst>
                <a:path h="2085928" w="3397046">
                  <a:moveTo>
                    <a:pt x="30612" y="0"/>
                  </a:moveTo>
                  <a:lnTo>
                    <a:pt x="3366434" y="0"/>
                  </a:lnTo>
                  <a:cubicBezTo>
                    <a:pt x="3383341" y="0"/>
                    <a:pt x="3397046" y="13705"/>
                    <a:pt x="3397046" y="30612"/>
                  </a:cubicBezTo>
                  <a:lnTo>
                    <a:pt x="3397046" y="2055316"/>
                  </a:lnTo>
                  <a:cubicBezTo>
                    <a:pt x="3397046" y="2072223"/>
                    <a:pt x="3383341" y="2085928"/>
                    <a:pt x="3366434" y="2085928"/>
                  </a:cubicBezTo>
                  <a:lnTo>
                    <a:pt x="30612" y="2085928"/>
                  </a:lnTo>
                  <a:cubicBezTo>
                    <a:pt x="13705" y="2085928"/>
                    <a:pt x="0" y="2072223"/>
                    <a:pt x="0" y="2055316"/>
                  </a:cubicBezTo>
                  <a:lnTo>
                    <a:pt x="0" y="30612"/>
                  </a:lnTo>
                  <a:cubicBezTo>
                    <a:pt x="0" y="13705"/>
                    <a:pt x="13705" y="0"/>
                    <a:pt x="30612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3397046" cy="212402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5629144" y="3782981"/>
            <a:ext cx="8178855" cy="1259437"/>
            <a:chOff x="0" y="0"/>
            <a:chExt cx="10905140" cy="1679250"/>
          </a:xfrm>
        </p:grpSpPr>
        <p:grpSp>
          <p:nvGrpSpPr>
            <p:cNvPr name="Group 12" id="12"/>
            <p:cNvGrpSpPr/>
            <p:nvPr/>
          </p:nvGrpSpPr>
          <p:grpSpPr>
            <a:xfrm rot="0">
              <a:off x="203200" y="203200"/>
              <a:ext cx="10701940" cy="1476050"/>
              <a:chOff x="0" y="0"/>
              <a:chExt cx="2113963" cy="291565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2113963" cy="291565"/>
              </a:xfrm>
              <a:custGeom>
                <a:avLst/>
                <a:gdLst/>
                <a:ahLst/>
                <a:cxnLst/>
                <a:rect r="r" b="b" t="t" l="l"/>
                <a:pathLst>
                  <a:path h="291565" w="2113963">
                    <a:moveTo>
                      <a:pt x="49192" y="0"/>
                    </a:moveTo>
                    <a:lnTo>
                      <a:pt x="2064771" y="0"/>
                    </a:lnTo>
                    <a:cubicBezTo>
                      <a:pt x="2077818" y="0"/>
                      <a:pt x="2090330" y="5183"/>
                      <a:pt x="2099555" y="14408"/>
                    </a:cubicBezTo>
                    <a:cubicBezTo>
                      <a:pt x="2108781" y="23633"/>
                      <a:pt x="2113963" y="36146"/>
                      <a:pt x="2113963" y="49192"/>
                    </a:cubicBezTo>
                    <a:lnTo>
                      <a:pt x="2113963" y="242373"/>
                    </a:lnTo>
                    <a:cubicBezTo>
                      <a:pt x="2113963" y="255420"/>
                      <a:pt x="2108781" y="267932"/>
                      <a:pt x="2099555" y="277157"/>
                    </a:cubicBezTo>
                    <a:cubicBezTo>
                      <a:pt x="2090330" y="286383"/>
                      <a:pt x="2077818" y="291565"/>
                      <a:pt x="2064771" y="291565"/>
                    </a:cubicBezTo>
                    <a:lnTo>
                      <a:pt x="49192" y="291565"/>
                    </a:lnTo>
                    <a:cubicBezTo>
                      <a:pt x="36146" y="291565"/>
                      <a:pt x="23633" y="286383"/>
                      <a:pt x="14408" y="277157"/>
                    </a:cubicBezTo>
                    <a:cubicBezTo>
                      <a:pt x="5183" y="267932"/>
                      <a:pt x="0" y="255420"/>
                      <a:pt x="0" y="242373"/>
                    </a:cubicBezTo>
                    <a:lnTo>
                      <a:pt x="0" y="49192"/>
                    </a:lnTo>
                    <a:cubicBezTo>
                      <a:pt x="0" y="36146"/>
                      <a:pt x="5183" y="23633"/>
                      <a:pt x="14408" y="14408"/>
                    </a:cubicBezTo>
                    <a:cubicBezTo>
                      <a:pt x="23633" y="5183"/>
                      <a:pt x="36146" y="0"/>
                      <a:pt x="49192" y="0"/>
                    </a:cubicBezTo>
                    <a:close/>
                  </a:path>
                </a:pathLst>
              </a:custGeom>
              <a:solidFill>
                <a:srgbClr val="18608D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0" y="-47625"/>
                <a:ext cx="2113963" cy="33919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l">
                  <a:lnSpc>
                    <a:spcPts val="3919"/>
                  </a:lnSpc>
                </a:pPr>
              </a:p>
            </p:txBody>
          </p:sp>
        </p:grpSp>
        <p:grpSp>
          <p:nvGrpSpPr>
            <p:cNvPr name="Group 15" id="15"/>
            <p:cNvGrpSpPr/>
            <p:nvPr/>
          </p:nvGrpSpPr>
          <p:grpSpPr>
            <a:xfrm rot="0">
              <a:off x="0" y="0"/>
              <a:ext cx="10701940" cy="1476050"/>
              <a:chOff x="0" y="0"/>
              <a:chExt cx="2113963" cy="291565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2113963" cy="291565"/>
              </a:xfrm>
              <a:custGeom>
                <a:avLst/>
                <a:gdLst/>
                <a:ahLst/>
                <a:cxnLst/>
                <a:rect r="r" b="b" t="t" l="l"/>
                <a:pathLst>
                  <a:path h="291565" w="2113963">
                    <a:moveTo>
                      <a:pt x="49192" y="0"/>
                    </a:moveTo>
                    <a:lnTo>
                      <a:pt x="2064771" y="0"/>
                    </a:lnTo>
                    <a:cubicBezTo>
                      <a:pt x="2077818" y="0"/>
                      <a:pt x="2090330" y="5183"/>
                      <a:pt x="2099555" y="14408"/>
                    </a:cubicBezTo>
                    <a:cubicBezTo>
                      <a:pt x="2108781" y="23633"/>
                      <a:pt x="2113963" y="36146"/>
                      <a:pt x="2113963" y="49192"/>
                    </a:cubicBezTo>
                    <a:lnTo>
                      <a:pt x="2113963" y="242373"/>
                    </a:lnTo>
                    <a:cubicBezTo>
                      <a:pt x="2113963" y="255420"/>
                      <a:pt x="2108781" y="267932"/>
                      <a:pt x="2099555" y="277157"/>
                    </a:cubicBezTo>
                    <a:cubicBezTo>
                      <a:pt x="2090330" y="286383"/>
                      <a:pt x="2077818" y="291565"/>
                      <a:pt x="2064771" y="291565"/>
                    </a:cubicBezTo>
                    <a:lnTo>
                      <a:pt x="49192" y="291565"/>
                    </a:lnTo>
                    <a:cubicBezTo>
                      <a:pt x="36146" y="291565"/>
                      <a:pt x="23633" y="286383"/>
                      <a:pt x="14408" y="277157"/>
                    </a:cubicBezTo>
                    <a:cubicBezTo>
                      <a:pt x="5183" y="267932"/>
                      <a:pt x="0" y="255420"/>
                      <a:pt x="0" y="242373"/>
                    </a:cubicBezTo>
                    <a:lnTo>
                      <a:pt x="0" y="49192"/>
                    </a:lnTo>
                    <a:cubicBezTo>
                      <a:pt x="0" y="36146"/>
                      <a:pt x="5183" y="23633"/>
                      <a:pt x="14408" y="14408"/>
                    </a:cubicBezTo>
                    <a:cubicBezTo>
                      <a:pt x="23633" y="5183"/>
                      <a:pt x="36146" y="0"/>
                      <a:pt x="49192" y="0"/>
                    </a:cubicBezTo>
                    <a:close/>
                  </a:path>
                </a:pathLst>
              </a:custGeom>
              <a:solidFill>
                <a:srgbClr val="3794CF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0" y="-76200"/>
                <a:ext cx="2113963" cy="36776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l">
                  <a:lnSpc>
                    <a:spcPts val="5599"/>
                  </a:lnSpc>
                </a:pPr>
                <a:r>
                  <a:rPr lang="en-US" sz="3999">
                    <a:solidFill>
                      <a:srgbClr val="FFFFFF"/>
                    </a:solidFill>
                    <a:latin typeface="Handelson Four"/>
                    <a:ea typeface="Handelson Four"/>
                    <a:cs typeface="Handelson Four"/>
                    <a:sym typeface="Handelson Four"/>
                  </a:rPr>
                  <a:t>   Allah’a iman</a:t>
                </a:r>
              </a:p>
            </p:txBody>
          </p:sp>
        </p:grpSp>
      </p:grpSp>
      <p:grpSp>
        <p:nvGrpSpPr>
          <p:cNvPr name="Group 18" id="18"/>
          <p:cNvGrpSpPr/>
          <p:nvPr/>
        </p:nvGrpSpPr>
        <p:grpSpPr>
          <a:xfrm rot="0">
            <a:off x="5629144" y="5230773"/>
            <a:ext cx="8178855" cy="1259437"/>
            <a:chOff x="0" y="0"/>
            <a:chExt cx="10905140" cy="1679250"/>
          </a:xfrm>
        </p:grpSpPr>
        <p:grpSp>
          <p:nvGrpSpPr>
            <p:cNvPr name="Group 19" id="19"/>
            <p:cNvGrpSpPr/>
            <p:nvPr/>
          </p:nvGrpSpPr>
          <p:grpSpPr>
            <a:xfrm rot="0">
              <a:off x="203200" y="203200"/>
              <a:ext cx="10701940" cy="1476050"/>
              <a:chOff x="0" y="0"/>
              <a:chExt cx="2113963" cy="291565"/>
            </a:xfrm>
          </p:grpSpPr>
          <p:sp>
            <p:nvSpPr>
              <p:cNvPr name="Freeform 20" id="20"/>
              <p:cNvSpPr/>
              <p:nvPr/>
            </p:nvSpPr>
            <p:spPr>
              <a:xfrm flipH="false" flipV="false" rot="0">
                <a:off x="0" y="0"/>
                <a:ext cx="2113963" cy="291565"/>
              </a:xfrm>
              <a:custGeom>
                <a:avLst/>
                <a:gdLst/>
                <a:ahLst/>
                <a:cxnLst/>
                <a:rect r="r" b="b" t="t" l="l"/>
                <a:pathLst>
                  <a:path h="291565" w="2113963">
                    <a:moveTo>
                      <a:pt x="49192" y="0"/>
                    </a:moveTo>
                    <a:lnTo>
                      <a:pt x="2064771" y="0"/>
                    </a:lnTo>
                    <a:cubicBezTo>
                      <a:pt x="2077818" y="0"/>
                      <a:pt x="2090330" y="5183"/>
                      <a:pt x="2099555" y="14408"/>
                    </a:cubicBezTo>
                    <a:cubicBezTo>
                      <a:pt x="2108781" y="23633"/>
                      <a:pt x="2113963" y="36146"/>
                      <a:pt x="2113963" y="49192"/>
                    </a:cubicBezTo>
                    <a:lnTo>
                      <a:pt x="2113963" y="242373"/>
                    </a:lnTo>
                    <a:cubicBezTo>
                      <a:pt x="2113963" y="255420"/>
                      <a:pt x="2108781" y="267932"/>
                      <a:pt x="2099555" y="277157"/>
                    </a:cubicBezTo>
                    <a:cubicBezTo>
                      <a:pt x="2090330" y="286383"/>
                      <a:pt x="2077818" y="291565"/>
                      <a:pt x="2064771" y="291565"/>
                    </a:cubicBezTo>
                    <a:lnTo>
                      <a:pt x="49192" y="291565"/>
                    </a:lnTo>
                    <a:cubicBezTo>
                      <a:pt x="36146" y="291565"/>
                      <a:pt x="23633" y="286383"/>
                      <a:pt x="14408" y="277157"/>
                    </a:cubicBezTo>
                    <a:cubicBezTo>
                      <a:pt x="5183" y="267932"/>
                      <a:pt x="0" y="255420"/>
                      <a:pt x="0" y="242373"/>
                    </a:cubicBezTo>
                    <a:lnTo>
                      <a:pt x="0" y="49192"/>
                    </a:lnTo>
                    <a:cubicBezTo>
                      <a:pt x="0" y="36146"/>
                      <a:pt x="5183" y="23633"/>
                      <a:pt x="14408" y="14408"/>
                    </a:cubicBezTo>
                    <a:cubicBezTo>
                      <a:pt x="23633" y="5183"/>
                      <a:pt x="36146" y="0"/>
                      <a:pt x="49192" y="0"/>
                    </a:cubicBezTo>
                    <a:close/>
                  </a:path>
                </a:pathLst>
              </a:custGeom>
              <a:solidFill>
                <a:srgbClr val="18608D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name="TextBox 21" id="21"/>
              <p:cNvSpPr txBox="true"/>
              <p:nvPr/>
            </p:nvSpPr>
            <p:spPr>
              <a:xfrm>
                <a:off x="0" y="-47625"/>
                <a:ext cx="2113963" cy="33919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l">
                  <a:lnSpc>
                    <a:spcPts val="3919"/>
                  </a:lnSpc>
                </a:pPr>
              </a:p>
            </p:txBody>
          </p:sp>
        </p:grpSp>
        <p:grpSp>
          <p:nvGrpSpPr>
            <p:cNvPr name="Group 22" id="22"/>
            <p:cNvGrpSpPr/>
            <p:nvPr/>
          </p:nvGrpSpPr>
          <p:grpSpPr>
            <a:xfrm rot="0">
              <a:off x="0" y="0"/>
              <a:ext cx="10701940" cy="1476050"/>
              <a:chOff x="0" y="0"/>
              <a:chExt cx="2113963" cy="291565"/>
            </a:xfrm>
          </p:grpSpPr>
          <p:sp>
            <p:nvSpPr>
              <p:cNvPr name="Freeform 23" id="23"/>
              <p:cNvSpPr/>
              <p:nvPr/>
            </p:nvSpPr>
            <p:spPr>
              <a:xfrm flipH="false" flipV="false" rot="0">
                <a:off x="0" y="0"/>
                <a:ext cx="2113963" cy="291565"/>
              </a:xfrm>
              <a:custGeom>
                <a:avLst/>
                <a:gdLst/>
                <a:ahLst/>
                <a:cxnLst/>
                <a:rect r="r" b="b" t="t" l="l"/>
                <a:pathLst>
                  <a:path h="291565" w="2113963">
                    <a:moveTo>
                      <a:pt x="49192" y="0"/>
                    </a:moveTo>
                    <a:lnTo>
                      <a:pt x="2064771" y="0"/>
                    </a:lnTo>
                    <a:cubicBezTo>
                      <a:pt x="2077818" y="0"/>
                      <a:pt x="2090330" y="5183"/>
                      <a:pt x="2099555" y="14408"/>
                    </a:cubicBezTo>
                    <a:cubicBezTo>
                      <a:pt x="2108781" y="23633"/>
                      <a:pt x="2113963" y="36146"/>
                      <a:pt x="2113963" y="49192"/>
                    </a:cubicBezTo>
                    <a:lnTo>
                      <a:pt x="2113963" y="242373"/>
                    </a:lnTo>
                    <a:cubicBezTo>
                      <a:pt x="2113963" y="255420"/>
                      <a:pt x="2108781" y="267932"/>
                      <a:pt x="2099555" y="277157"/>
                    </a:cubicBezTo>
                    <a:cubicBezTo>
                      <a:pt x="2090330" y="286383"/>
                      <a:pt x="2077818" y="291565"/>
                      <a:pt x="2064771" y="291565"/>
                    </a:cubicBezTo>
                    <a:lnTo>
                      <a:pt x="49192" y="291565"/>
                    </a:lnTo>
                    <a:cubicBezTo>
                      <a:pt x="36146" y="291565"/>
                      <a:pt x="23633" y="286383"/>
                      <a:pt x="14408" y="277157"/>
                    </a:cubicBezTo>
                    <a:cubicBezTo>
                      <a:pt x="5183" y="267932"/>
                      <a:pt x="0" y="255420"/>
                      <a:pt x="0" y="242373"/>
                    </a:cubicBezTo>
                    <a:lnTo>
                      <a:pt x="0" y="49192"/>
                    </a:lnTo>
                    <a:cubicBezTo>
                      <a:pt x="0" y="36146"/>
                      <a:pt x="5183" y="23633"/>
                      <a:pt x="14408" y="14408"/>
                    </a:cubicBezTo>
                    <a:cubicBezTo>
                      <a:pt x="23633" y="5183"/>
                      <a:pt x="36146" y="0"/>
                      <a:pt x="49192" y="0"/>
                    </a:cubicBezTo>
                    <a:close/>
                  </a:path>
                </a:pathLst>
              </a:custGeom>
              <a:solidFill>
                <a:srgbClr val="AF2F21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name="TextBox 24" id="24"/>
              <p:cNvSpPr txBox="true"/>
              <p:nvPr/>
            </p:nvSpPr>
            <p:spPr>
              <a:xfrm>
                <a:off x="0" y="-76200"/>
                <a:ext cx="2113963" cy="36776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l">
                  <a:lnSpc>
                    <a:spcPts val="5599"/>
                  </a:lnSpc>
                </a:pPr>
                <a:r>
                  <a:rPr lang="en-US" sz="3999">
                    <a:solidFill>
                      <a:srgbClr val="FFFFFF"/>
                    </a:solidFill>
                    <a:latin typeface="Handelson Four"/>
                    <a:ea typeface="Handelson Four"/>
                    <a:cs typeface="Handelson Four"/>
                    <a:sym typeface="Handelson Four"/>
                  </a:rPr>
                  <a:t>   Namaz kılmak</a:t>
                </a:r>
              </a:p>
            </p:txBody>
          </p:sp>
        </p:grpSp>
      </p:grpSp>
      <p:grpSp>
        <p:nvGrpSpPr>
          <p:cNvPr name="Group 25" id="25"/>
          <p:cNvGrpSpPr/>
          <p:nvPr/>
        </p:nvGrpSpPr>
        <p:grpSpPr>
          <a:xfrm rot="0">
            <a:off x="5629144" y="6660477"/>
            <a:ext cx="8178855" cy="1282852"/>
            <a:chOff x="0" y="0"/>
            <a:chExt cx="10905140" cy="1710470"/>
          </a:xfrm>
        </p:grpSpPr>
        <p:grpSp>
          <p:nvGrpSpPr>
            <p:cNvPr name="Group 26" id="26"/>
            <p:cNvGrpSpPr/>
            <p:nvPr/>
          </p:nvGrpSpPr>
          <p:grpSpPr>
            <a:xfrm rot="0">
              <a:off x="203200" y="203200"/>
              <a:ext cx="10701940" cy="1507270"/>
              <a:chOff x="0" y="0"/>
              <a:chExt cx="2113963" cy="297732"/>
            </a:xfrm>
          </p:grpSpPr>
          <p:sp>
            <p:nvSpPr>
              <p:cNvPr name="Freeform 27" id="27"/>
              <p:cNvSpPr/>
              <p:nvPr/>
            </p:nvSpPr>
            <p:spPr>
              <a:xfrm flipH="false" flipV="false" rot="0">
                <a:off x="0" y="0"/>
                <a:ext cx="2113963" cy="297732"/>
              </a:xfrm>
              <a:custGeom>
                <a:avLst/>
                <a:gdLst/>
                <a:ahLst/>
                <a:cxnLst/>
                <a:rect r="r" b="b" t="t" l="l"/>
                <a:pathLst>
                  <a:path h="297732" w="2113963">
                    <a:moveTo>
                      <a:pt x="49192" y="0"/>
                    </a:moveTo>
                    <a:lnTo>
                      <a:pt x="2064771" y="0"/>
                    </a:lnTo>
                    <a:cubicBezTo>
                      <a:pt x="2077818" y="0"/>
                      <a:pt x="2090330" y="5183"/>
                      <a:pt x="2099555" y="14408"/>
                    </a:cubicBezTo>
                    <a:cubicBezTo>
                      <a:pt x="2108781" y="23633"/>
                      <a:pt x="2113963" y="36146"/>
                      <a:pt x="2113963" y="49192"/>
                    </a:cubicBezTo>
                    <a:lnTo>
                      <a:pt x="2113963" y="248540"/>
                    </a:lnTo>
                    <a:cubicBezTo>
                      <a:pt x="2113963" y="261587"/>
                      <a:pt x="2108781" y="274099"/>
                      <a:pt x="2099555" y="283324"/>
                    </a:cubicBezTo>
                    <a:cubicBezTo>
                      <a:pt x="2090330" y="292550"/>
                      <a:pt x="2077818" y="297732"/>
                      <a:pt x="2064771" y="297732"/>
                    </a:cubicBezTo>
                    <a:lnTo>
                      <a:pt x="49192" y="297732"/>
                    </a:lnTo>
                    <a:cubicBezTo>
                      <a:pt x="36146" y="297732"/>
                      <a:pt x="23633" y="292550"/>
                      <a:pt x="14408" y="283324"/>
                    </a:cubicBezTo>
                    <a:cubicBezTo>
                      <a:pt x="5183" y="274099"/>
                      <a:pt x="0" y="261587"/>
                      <a:pt x="0" y="248540"/>
                    </a:cubicBezTo>
                    <a:lnTo>
                      <a:pt x="0" y="49192"/>
                    </a:lnTo>
                    <a:cubicBezTo>
                      <a:pt x="0" y="36146"/>
                      <a:pt x="5183" y="23633"/>
                      <a:pt x="14408" y="14408"/>
                    </a:cubicBezTo>
                    <a:cubicBezTo>
                      <a:pt x="23633" y="5183"/>
                      <a:pt x="36146" y="0"/>
                      <a:pt x="49192" y="0"/>
                    </a:cubicBezTo>
                    <a:close/>
                  </a:path>
                </a:pathLst>
              </a:custGeom>
              <a:solidFill>
                <a:srgbClr val="18608D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name="TextBox 28" id="28"/>
              <p:cNvSpPr txBox="true"/>
              <p:nvPr/>
            </p:nvSpPr>
            <p:spPr>
              <a:xfrm>
                <a:off x="0" y="-47625"/>
                <a:ext cx="2113963" cy="345357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l">
                  <a:lnSpc>
                    <a:spcPts val="3919"/>
                  </a:lnSpc>
                </a:pPr>
              </a:p>
            </p:txBody>
          </p:sp>
        </p:grpSp>
        <p:grpSp>
          <p:nvGrpSpPr>
            <p:cNvPr name="Group 29" id="29"/>
            <p:cNvGrpSpPr/>
            <p:nvPr/>
          </p:nvGrpSpPr>
          <p:grpSpPr>
            <a:xfrm rot="0">
              <a:off x="0" y="0"/>
              <a:ext cx="10701940" cy="1476050"/>
              <a:chOff x="0" y="0"/>
              <a:chExt cx="2113963" cy="291565"/>
            </a:xfrm>
          </p:grpSpPr>
          <p:sp>
            <p:nvSpPr>
              <p:cNvPr name="Freeform 30" id="30"/>
              <p:cNvSpPr/>
              <p:nvPr/>
            </p:nvSpPr>
            <p:spPr>
              <a:xfrm flipH="false" flipV="false" rot="0">
                <a:off x="0" y="0"/>
                <a:ext cx="2113963" cy="291565"/>
              </a:xfrm>
              <a:custGeom>
                <a:avLst/>
                <a:gdLst/>
                <a:ahLst/>
                <a:cxnLst/>
                <a:rect r="r" b="b" t="t" l="l"/>
                <a:pathLst>
                  <a:path h="291565" w="2113963">
                    <a:moveTo>
                      <a:pt x="49192" y="0"/>
                    </a:moveTo>
                    <a:lnTo>
                      <a:pt x="2064771" y="0"/>
                    </a:lnTo>
                    <a:cubicBezTo>
                      <a:pt x="2077818" y="0"/>
                      <a:pt x="2090330" y="5183"/>
                      <a:pt x="2099555" y="14408"/>
                    </a:cubicBezTo>
                    <a:cubicBezTo>
                      <a:pt x="2108781" y="23633"/>
                      <a:pt x="2113963" y="36146"/>
                      <a:pt x="2113963" y="49192"/>
                    </a:cubicBezTo>
                    <a:lnTo>
                      <a:pt x="2113963" y="242373"/>
                    </a:lnTo>
                    <a:cubicBezTo>
                      <a:pt x="2113963" y="255420"/>
                      <a:pt x="2108781" y="267932"/>
                      <a:pt x="2099555" y="277157"/>
                    </a:cubicBezTo>
                    <a:cubicBezTo>
                      <a:pt x="2090330" y="286383"/>
                      <a:pt x="2077818" y="291565"/>
                      <a:pt x="2064771" y="291565"/>
                    </a:cubicBezTo>
                    <a:lnTo>
                      <a:pt x="49192" y="291565"/>
                    </a:lnTo>
                    <a:cubicBezTo>
                      <a:pt x="36146" y="291565"/>
                      <a:pt x="23633" y="286383"/>
                      <a:pt x="14408" y="277157"/>
                    </a:cubicBezTo>
                    <a:cubicBezTo>
                      <a:pt x="5183" y="267932"/>
                      <a:pt x="0" y="255420"/>
                      <a:pt x="0" y="242373"/>
                    </a:cubicBezTo>
                    <a:lnTo>
                      <a:pt x="0" y="49192"/>
                    </a:lnTo>
                    <a:cubicBezTo>
                      <a:pt x="0" y="36146"/>
                      <a:pt x="5183" y="23633"/>
                      <a:pt x="14408" y="14408"/>
                    </a:cubicBezTo>
                    <a:cubicBezTo>
                      <a:pt x="23633" y="5183"/>
                      <a:pt x="36146" y="0"/>
                      <a:pt x="49192" y="0"/>
                    </a:cubicBezTo>
                    <a:close/>
                  </a:path>
                </a:pathLst>
              </a:custGeom>
              <a:solidFill>
                <a:srgbClr val="3794CF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name="TextBox 31" id="31"/>
              <p:cNvSpPr txBox="true"/>
              <p:nvPr/>
            </p:nvSpPr>
            <p:spPr>
              <a:xfrm>
                <a:off x="0" y="38100"/>
                <a:ext cx="2113963" cy="25346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l">
                  <a:lnSpc>
                    <a:spcPts val="4399"/>
                  </a:lnSpc>
                </a:pPr>
                <a:r>
                  <a:rPr lang="en-US" sz="3999">
                    <a:solidFill>
                      <a:srgbClr val="FFFFFF"/>
                    </a:solidFill>
                    <a:latin typeface="Handelson Four"/>
                    <a:ea typeface="Handelson Four"/>
                    <a:cs typeface="Handelson Four"/>
                    <a:sym typeface="Handelson Four"/>
                  </a:rPr>
                  <a:t>Kadere iman</a:t>
                </a:r>
              </a:p>
            </p:txBody>
          </p:sp>
        </p:grpSp>
      </p:grpSp>
      <p:sp>
        <p:nvSpPr>
          <p:cNvPr name="Freeform 32" id="32"/>
          <p:cNvSpPr/>
          <p:nvPr/>
        </p:nvSpPr>
        <p:spPr>
          <a:xfrm flipH="false" flipV="false" rot="0">
            <a:off x="4367775" y="3765034"/>
            <a:ext cx="1156377" cy="1295330"/>
          </a:xfrm>
          <a:custGeom>
            <a:avLst/>
            <a:gdLst/>
            <a:ahLst/>
            <a:cxnLst/>
            <a:rect r="r" b="b" t="t" l="l"/>
            <a:pathLst>
              <a:path h="1295330" w="1156377">
                <a:moveTo>
                  <a:pt x="0" y="0"/>
                </a:moveTo>
                <a:lnTo>
                  <a:pt x="1156377" y="0"/>
                </a:lnTo>
                <a:lnTo>
                  <a:pt x="1156377" y="1295331"/>
                </a:lnTo>
                <a:lnTo>
                  <a:pt x="0" y="12953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0">
            <a:off x="4347288" y="5213592"/>
            <a:ext cx="1197351" cy="1293798"/>
          </a:xfrm>
          <a:custGeom>
            <a:avLst/>
            <a:gdLst/>
            <a:ahLst/>
            <a:cxnLst/>
            <a:rect r="r" b="b" t="t" l="l"/>
            <a:pathLst>
              <a:path h="1293798" w="1197351">
                <a:moveTo>
                  <a:pt x="0" y="0"/>
                </a:moveTo>
                <a:lnTo>
                  <a:pt x="1197351" y="0"/>
                </a:lnTo>
                <a:lnTo>
                  <a:pt x="1197351" y="1293798"/>
                </a:lnTo>
                <a:lnTo>
                  <a:pt x="0" y="12937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4" id="34"/>
          <p:cNvSpPr/>
          <p:nvPr/>
        </p:nvSpPr>
        <p:spPr>
          <a:xfrm flipH="false" flipV="false" rot="0">
            <a:off x="4327601" y="6646606"/>
            <a:ext cx="1236725" cy="1310595"/>
          </a:xfrm>
          <a:custGeom>
            <a:avLst/>
            <a:gdLst/>
            <a:ahLst/>
            <a:cxnLst/>
            <a:rect r="r" b="b" t="t" l="l"/>
            <a:pathLst>
              <a:path h="1310595" w="1236725">
                <a:moveTo>
                  <a:pt x="0" y="0"/>
                </a:moveTo>
                <a:lnTo>
                  <a:pt x="1236725" y="0"/>
                </a:lnTo>
                <a:lnTo>
                  <a:pt x="1236725" y="1310595"/>
                </a:lnTo>
                <a:lnTo>
                  <a:pt x="0" y="13105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5" id="35"/>
          <p:cNvSpPr txBox="true"/>
          <p:nvPr/>
        </p:nvSpPr>
        <p:spPr>
          <a:xfrm rot="0">
            <a:off x="3441187" y="1492934"/>
            <a:ext cx="11861415" cy="20891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8000">
                <a:solidFill>
                  <a:srgbClr val="063A5B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Aşağıdakilerden hangisi inanç konularından değildir?</a:t>
            </a:r>
          </a:p>
        </p:txBody>
      </p:sp>
      <p:sp>
        <p:nvSpPr>
          <p:cNvPr name="Freeform 36" id="36"/>
          <p:cNvSpPr/>
          <p:nvPr/>
        </p:nvSpPr>
        <p:spPr>
          <a:xfrm flipH="false" flipV="false" rot="0">
            <a:off x="772635" y="6430047"/>
            <a:ext cx="2877988" cy="3026565"/>
          </a:xfrm>
          <a:custGeom>
            <a:avLst/>
            <a:gdLst/>
            <a:ahLst/>
            <a:cxnLst/>
            <a:rect r="r" b="b" t="t" l="l"/>
            <a:pathLst>
              <a:path h="3026565" w="2877988">
                <a:moveTo>
                  <a:pt x="0" y="0"/>
                </a:moveTo>
                <a:lnTo>
                  <a:pt x="2877988" y="0"/>
                </a:lnTo>
                <a:lnTo>
                  <a:pt x="2877988" y="3026565"/>
                </a:lnTo>
                <a:lnTo>
                  <a:pt x="0" y="30265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7" id="37"/>
          <p:cNvSpPr/>
          <p:nvPr/>
        </p:nvSpPr>
        <p:spPr>
          <a:xfrm flipH="false" flipV="false" rot="0">
            <a:off x="14589558" y="629679"/>
            <a:ext cx="1854644" cy="1841155"/>
          </a:xfrm>
          <a:custGeom>
            <a:avLst/>
            <a:gdLst/>
            <a:ahLst/>
            <a:cxnLst/>
            <a:rect r="r" b="b" t="t" l="l"/>
            <a:pathLst>
              <a:path h="1841155" w="1854644">
                <a:moveTo>
                  <a:pt x="0" y="0"/>
                </a:moveTo>
                <a:lnTo>
                  <a:pt x="1854644" y="0"/>
                </a:lnTo>
                <a:lnTo>
                  <a:pt x="1854644" y="1841156"/>
                </a:lnTo>
                <a:lnTo>
                  <a:pt x="0" y="18411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9E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995952">
            <a:off x="8450987" y="8765860"/>
            <a:ext cx="5309830" cy="1737763"/>
          </a:xfrm>
          <a:custGeom>
            <a:avLst/>
            <a:gdLst/>
            <a:ahLst/>
            <a:cxnLst/>
            <a:rect r="r" b="b" t="t" l="l"/>
            <a:pathLst>
              <a:path h="1737763" w="5309830">
                <a:moveTo>
                  <a:pt x="0" y="0"/>
                </a:moveTo>
                <a:lnTo>
                  <a:pt x="5309830" y="0"/>
                </a:lnTo>
                <a:lnTo>
                  <a:pt x="5309830" y="1737762"/>
                </a:lnTo>
                <a:lnTo>
                  <a:pt x="0" y="17377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306233">
            <a:off x="5589967" y="368765"/>
            <a:ext cx="1770348" cy="1783317"/>
          </a:xfrm>
          <a:custGeom>
            <a:avLst/>
            <a:gdLst/>
            <a:ahLst/>
            <a:cxnLst/>
            <a:rect r="r" b="b" t="t" l="l"/>
            <a:pathLst>
              <a:path h="1783317" w="1770348">
                <a:moveTo>
                  <a:pt x="0" y="0"/>
                </a:moveTo>
                <a:lnTo>
                  <a:pt x="1770348" y="0"/>
                </a:lnTo>
                <a:lnTo>
                  <a:pt x="1770348" y="1783317"/>
                </a:lnTo>
                <a:lnTo>
                  <a:pt x="0" y="17833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896056" y="1107667"/>
            <a:ext cx="14495889" cy="8150633"/>
          </a:xfrm>
          <a:custGeom>
            <a:avLst/>
            <a:gdLst/>
            <a:ahLst/>
            <a:cxnLst/>
            <a:rect r="r" b="b" t="t" l="l"/>
            <a:pathLst>
              <a:path h="8150633" w="14495889">
                <a:moveTo>
                  <a:pt x="0" y="0"/>
                </a:moveTo>
                <a:lnTo>
                  <a:pt x="14495888" y="0"/>
                </a:lnTo>
                <a:lnTo>
                  <a:pt x="14495888" y="8150633"/>
                </a:lnTo>
                <a:lnTo>
                  <a:pt x="0" y="81506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232888">
            <a:off x="15515320" y="4508352"/>
            <a:ext cx="7260644" cy="5900924"/>
          </a:xfrm>
          <a:custGeom>
            <a:avLst/>
            <a:gdLst/>
            <a:ahLst/>
            <a:cxnLst/>
            <a:rect r="r" b="b" t="t" l="l"/>
            <a:pathLst>
              <a:path h="5900924" w="7260644">
                <a:moveTo>
                  <a:pt x="7260645" y="0"/>
                </a:moveTo>
                <a:lnTo>
                  <a:pt x="0" y="0"/>
                </a:lnTo>
                <a:lnTo>
                  <a:pt x="0" y="5900924"/>
                </a:lnTo>
                <a:lnTo>
                  <a:pt x="7260645" y="5900924"/>
                </a:lnTo>
                <a:lnTo>
                  <a:pt x="726064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2265669" y="3979659"/>
            <a:ext cx="13756661" cy="2597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9999">
                <a:solidFill>
                  <a:srgbClr val="1A5033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İbadet konularına üç örnek veriniz.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070192" y="957878"/>
            <a:ext cx="3093073" cy="1769071"/>
          </a:xfrm>
          <a:custGeom>
            <a:avLst/>
            <a:gdLst/>
            <a:ahLst/>
            <a:cxnLst/>
            <a:rect r="r" b="b" t="t" l="l"/>
            <a:pathLst>
              <a:path h="1769071" w="3093073">
                <a:moveTo>
                  <a:pt x="0" y="0"/>
                </a:moveTo>
                <a:lnTo>
                  <a:pt x="3093073" y="0"/>
                </a:lnTo>
                <a:lnTo>
                  <a:pt x="3093073" y="1769071"/>
                </a:lnTo>
                <a:lnTo>
                  <a:pt x="0" y="176907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257813" y="1524638"/>
            <a:ext cx="2717830" cy="7733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29"/>
              </a:lnSpc>
              <a:spcBef>
                <a:spcPct val="0"/>
              </a:spcBef>
            </a:pPr>
            <a:r>
              <a:rPr lang="en-US" sz="4449">
                <a:solidFill>
                  <a:srgbClr val="FFFFFF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?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-351417">
            <a:off x="1633248" y="850940"/>
            <a:ext cx="1966961" cy="469612"/>
          </a:xfrm>
          <a:custGeom>
            <a:avLst/>
            <a:gdLst/>
            <a:ahLst/>
            <a:cxnLst/>
            <a:rect r="r" b="b" t="t" l="l"/>
            <a:pathLst>
              <a:path h="469612" w="1966961">
                <a:moveTo>
                  <a:pt x="0" y="0"/>
                </a:moveTo>
                <a:lnTo>
                  <a:pt x="1966961" y="0"/>
                </a:lnTo>
                <a:lnTo>
                  <a:pt x="1966961" y="469612"/>
                </a:lnTo>
                <a:lnTo>
                  <a:pt x="0" y="46961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922543" y="7307801"/>
            <a:ext cx="3240722" cy="2502846"/>
          </a:xfrm>
          <a:custGeom>
            <a:avLst/>
            <a:gdLst/>
            <a:ahLst/>
            <a:cxnLst/>
            <a:rect r="r" b="b" t="t" l="l"/>
            <a:pathLst>
              <a:path h="2502846" w="3240722">
                <a:moveTo>
                  <a:pt x="0" y="0"/>
                </a:moveTo>
                <a:lnTo>
                  <a:pt x="3240722" y="0"/>
                </a:lnTo>
                <a:lnTo>
                  <a:pt x="3240722" y="2502846"/>
                </a:lnTo>
                <a:lnTo>
                  <a:pt x="0" y="250284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8069323" y="7602505"/>
            <a:ext cx="2149354" cy="3620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29"/>
              </a:lnSpc>
            </a:pPr>
            <a:r>
              <a:rPr lang="en-US" sz="2629">
                <a:solidFill>
                  <a:srgbClr val="1A5033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SÜRE 30 SANIYE</a:t>
            </a:r>
          </a:p>
        </p:txBody>
      </p:sp>
    </p:spTree>
  </p:cSld>
  <p:clrMapOvr>
    <a:masterClrMapping/>
  </p:clrMapOvr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1EDC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1533079">
            <a:off x="7652643" y="-167380"/>
            <a:ext cx="5309830" cy="1737763"/>
          </a:xfrm>
          <a:custGeom>
            <a:avLst/>
            <a:gdLst/>
            <a:ahLst/>
            <a:cxnLst/>
            <a:rect r="r" b="b" t="t" l="l"/>
            <a:pathLst>
              <a:path h="1737763" w="5309830">
                <a:moveTo>
                  <a:pt x="0" y="0"/>
                </a:moveTo>
                <a:lnTo>
                  <a:pt x="5309830" y="0"/>
                </a:lnTo>
                <a:lnTo>
                  <a:pt x="5309830" y="1737762"/>
                </a:lnTo>
                <a:lnTo>
                  <a:pt x="0" y="17377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306233">
            <a:off x="818688" y="6350044"/>
            <a:ext cx="1770348" cy="1783317"/>
          </a:xfrm>
          <a:custGeom>
            <a:avLst/>
            <a:gdLst/>
            <a:ahLst/>
            <a:cxnLst/>
            <a:rect r="r" b="b" t="t" l="l"/>
            <a:pathLst>
              <a:path h="1783317" w="1770348">
                <a:moveTo>
                  <a:pt x="0" y="0"/>
                </a:moveTo>
                <a:lnTo>
                  <a:pt x="1770348" y="0"/>
                </a:lnTo>
                <a:lnTo>
                  <a:pt x="1770348" y="1783318"/>
                </a:lnTo>
                <a:lnTo>
                  <a:pt x="0" y="17833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896056" y="1107667"/>
            <a:ext cx="14495889" cy="8150633"/>
          </a:xfrm>
          <a:custGeom>
            <a:avLst/>
            <a:gdLst/>
            <a:ahLst/>
            <a:cxnLst/>
            <a:rect r="r" b="b" t="t" l="l"/>
            <a:pathLst>
              <a:path h="8150633" w="14495889">
                <a:moveTo>
                  <a:pt x="0" y="0"/>
                </a:moveTo>
                <a:lnTo>
                  <a:pt x="14495888" y="0"/>
                </a:lnTo>
                <a:lnTo>
                  <a:pt x="14495888" y="8150633"/>
                </a:lnTo>
                <a:lnTo>
                  <a:pt x="0" y="81506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342177">
            <a:off x="15082914" y="7868794"/>
            <a:ext cx="2160970" cy="1235959"/>
          </a:xfrm>
          <a:custGeom>
            <a:avLst/>
            <a:gdLst/>
            <a:ahLst/>
            <a:cxnLst/>
            <a:rect r="r" b="b" t="t" l="l"/>
            <a:pathLst>
              <a:path h="1235959" w="2160970">
                <a:moveTo>
                  <a:pt x="0" y="0"/>
                </a:moveTo>
                <a:lnTo>
                  <a:pt x="2160971" y="0"/>
                </a:lnTo>
                <a:lnTo>
                  <a:pt x="2160971" y="1235959"/>
                </a:lnTo>
                <a:lnTo>
                  <a:pt x="0" y="12359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2265669" y="4613071"/>
            <a:ext cx="13756661" cy="1330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9999">
                <a:solidFill>
                  <a:srgbClr val="1A5033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İnanç esaslarını sayınız.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070192" y="957878"/>
            <a:ext cx="3093073" cy="1769071"/>
          </a:xfrm>
          <a:custGeom>
            <a:avLst/>
            <a:gdLst/>
            <a:ahLst/>
            <a:cxnLst/>
            <a:rect r="r" b="b" t="t" l="l"/>
            <a:pathLst>
              <a:path h="1769071" w="3093073">
                <a:moveTo>
                  <a:pt x="0" y="0"/>
                </a:moveTo>
                <a:lnTo>
                  <a:pt x="3093073" y="0"/>
                </a:lnTo>
                <a:lnTo>
                  <a:pt x="3093073" y="1769071"/>
                </a:lnTo>
                <a:lnTo>
                  <a:pt x="0" y="17690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257813" y="1524638"/>
            <a:ext cx="2717830" cy="7733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29"/>
              </a:lnSpc>
              <a:spcBef>
                <a:spcPct val="0"/>
              </a:spcBef>
            </a:pPr>
            <a:r>
              <a:rPr lang="en-US" sz="4449">
                <a:solidFill>
                  <a:srgbClr val="FFFFFF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......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-351417">
            <a:off x="1633248" y="850940"/>
            <a:ext cx="1966961" cy="469612"/>
          </a:xfrm>
          <a:custGeom>
            <a:avLst/>
            <a:gdLst/>
            <a:ahLst/>
            <a:cxnLst/>
            <a:rect r="r" b="b" t="t" l="l"/>
            <a:pathLst>
              <a:path h="469612" w="1966961">
                <a:moveTo>
                  <a:pt x="0" y="0"/>
                </a:moveTo>
                <a:lnTo>
                  <a:pt x="1966961" y="0"/>
                </a:lnTo>
                <a:lnTo>
                  <a:pt x="1966961" y="469612"/>
                </a:lnTo>
                <a:lnTo>
                  <a:pt x="0" y="46961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14390586" y="758206"/>
            <a:ext cx="2854001" cy="2819767"/>
            <a:chOff x="0" y="0"/>
            <a:chExt cx="3805334" cy="3759689"/>
          </a:xfrm>
        </p:grpSpPr>
        <p:sp>
          <p:nvSpPr>
            <p:cNvPr name="Freeform 11" id="11"/>
            <p:cNvSpPr/>
            <p:nvPr/>
          </p:nvSpPr>
          <p:spPr>
            <a:xfrm flipH="false" flipV="false" rot="331523">
              <a:off x="157485" y="160047"/>
              <a:ext cx="3490364" cy="3439595"/>
            </a:xfrm>
            <a:custGeom>
              <a:avLst/>
              <a:gdLst/>
              <a:ahLst/>
              <a:cxnLst/>
              <a:rect r="r" b="b" t="t" l="l"/>
              <a:pathLst>
                <a:path h="3439595" w="3490364">
                  <a:moveTo>
                    <a:pt x="0" y="0"/>
                  </a:moveTo>
                  <a:lnTo>
                    <a:pt x="3490364" y="0"/>
                  </a:lnTo>
                  <a:lnTo>
                    <a:pt x="3490364" y="3439595"/>
                  </a:lnTo>
                  <a:lnTo>
                    <a:pt x="0" y="3439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-7810758">
              <a:off x="1368867" y="931723"/>
              <a:ext cx="1067600" cy="821487"/>
            </a:xfrm>
            <a:custGeom>
              <a:avLst/>
              <a:gdLst/>
              <a:ahLst/>
              <a:cxnLst/>
              <a:rect r="r" b="b" t="t" l="l"/>
              <a:pathLst>
                <a:path h="821487" w="1067600">
                  <a:moveTo>
                    <a:pt x="0" y="0"/>
                  </a:moveTo>
                  <a:lnTo>
                    <a:pt x="1067600" y="0"/>
                  </a:lnTo>
                  <a:lnTo>
                    <a:pt x="1067600" y="821487"/>
                  </a:lnTo>
                  <a:lnTo>
                    <a:pt x="0" y="821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3" id="13"/>
            <p:cNvSpPr txBox="true"/>
            <p:nvPr/>
          </p:nvSpPr>
          <p:spPr>
            <a:xfrm rot="381000">
              <a:off x="727002" y="2259126"/>
              <a:ext cx="2148630" cy="47222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599"/>
                </a:lnSpc>
              </a:pPr>
            </a:p>
          </p:txBody>
        </p:sp>
      </p:grpSp>
    </p:spTree>
  </p:cSld>
  <p:clrMapOvr>
    <a:masterClrMapping/>
  </p:clrMapOvr>
</p:sld>
</file>

<file path=ppt/slides/slide3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D7D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151164" y="2939224"/>
            <a:ext cx="15985671" cy="6319076"/>
            <a:chOff x="0" y="0"/>
            <a:chExt cx="4210218" cy="166428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210218" cy="1664283"/>
            </a:xfrm>
            <a:custGeom>
              <a:avLst/>
              <a:gdLst/>
              <a:ahLst/>
              <a:cxnLst/>
              <a:rect r="r" b="b" t="t" l="l"/>
              <a:pathLst>
                <a:path h="1664283" w="4210218">
                  <a:moveTo>
                    <a:pt x="0" y="0"/>
                  </a:moveTo>
                  <a:lnTo>
                    <a:pt x="4210218" y="0"/>
                  </a:lnTo>
                  <a:lnTo>
                    <a:pt x="4210218" y="1664283"/>
                  </a:lnTo>
                  <a:lnTo>
                    <a:pt x="0" y="1664283"/>
                  </a:lnTo>
                  <a:close/>
                </a:path>
              </a:pathLst>
            </a:custGeom>
            <a:solidFill>
              <a:srgbClr val="FFFFFF"/>
            </a:solidFill>
            <a:ln w="57150" cap="sq">
              <a:solidFill>
                <a:srgbClr val="AF2F21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4210218" cy="16928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6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88316">
            <a:off x="5596150" y="1416896"/>
            <a:ext cx="8457720" cy="2334139"/>
            <a:chOff x="0" y="0"/>
            <a:chExt cx="2429294" cy="67043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429294" cy="670430"/>
            </a:xfrm>
            <a:custGeom>
              <a:avLst/>
              <a:gdLst/>
              <a:ahLst/>
              <a:cxnLst/>
              <a:rect r="r" b="b" t="t" l="l"/>
              <a:pathLst>
                <a:path h="670430" w="2429294">
                  <a:moveTo>
                    <a:pt x="0" y="0"/>
                  </a:moveTo>
                  <a:lnTo>
                    <a:pt x="2429294" y="0"/>
                  </a:lnTo>
                  <a:lnTo>
                    <a:pt x="2429294" y="670430"/>
                  </a:lnTo>
                  <a:lnTo>
                    <a:pt x="0" y="670430"/>
                  </a:lnTo>
                  <a:close/>
                </a:path>
              </a:pathLst>
            </a:custGeom>
            <a:solidFill>
              <a:srgbClr val="CF8C96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2429294" cy="708530"/>
            </a:xfrm>
            <a:prstGeom prst="rect">
              <a:avLst/>
            </a:prstGeom>
          </p:spPr>
          <p:txBody>
            <a:bodyPr anchor="ctr" rtlCol="false" tIns="54922" lIns="54922" bIns="54922" rIns="54922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-959">
            <a:off x="5126029" y="1060167"/>
            <a:ext cx="8457720" cy="2334139"/>
            <a:chOff x="0" y="0"/>
            <a:chExt cx="2429294" cy="67043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429294" cy="670430"/>
            </a:xfrm>
            <a:custGeom>
              <a:avLst/>
              <a:gdLst/>
              <a:ahLst/>
              <a:cxnLst/>
              <a:rect r="r" b="b" t="t" l="l"/>
              <a:pathLst>
                <a:path h="670430" w="2429294">
                  <a:moveTo>
                    <a:pt x="0" y="0"/>
                  </a:moveTo>
                  <a:lnTo>
                    <a:pt x="2429294" y="0"/>
                  </a:lnTo>
                  <a:lnTo>
                    <a:pt x="2429294" y="670430"/>
                  </a:lnTo>
                  <a:lnTo>
                    <a:pt x="0" y="670430"/>
                  </a:lnTo>
                  <a:close/>
                </a:path>
              </a:pathLst>
            </a:custGeom>
            <a:solidFill>
              <a:srgbClr val="EDABB5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2429294" cy="708530"/>
            </a:xfrm>
            <a:prstGeom prst="rect">
              <a:avLst/>
            </a:prstGeom>
          </p:spPr>
          <p:txBody>
            <a:bodyPr anchor="ctr" rtlCol="false" tIns="54922" lIns="54922" bIns="54922" rIns="54922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5401535">
            <a:off x="5549043" y="582622"/>
            <a:ext cx="2370727" cy="3264340"/>
          </a:xfrm>
          <a:custGeom>
            <a:avLst/>
            <a:gdLst/>
            <a:ahLst/>
            <a:cxnLst/>
            <a:rect r="r" b="b" t="t" l="l"/>
            <a:pathLst>
              <a:path h="3264340" w="2370727">
                <a:moveTo>
                  <a:pt x="0" y="0"/>
                </a:moveTo>
                <a:lnTo>
                  <a:pt x="2370727" y="0"/>
                </a:lnTo>
                <a:lnTo>
                  <a:pt x="2370727" y="3264341"/>
                </a:lnTo>
                <a:lnTo>
                  <a:pt x="0" y="32643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568547" y="1065876"/>
            <a:ext cx="3855464" cy="3036178"/>
          </a:xfrm>
          <a:custGeom>
            <a:avLst/>
            <a:gdLst/>
            <a:ahLst/>
            <a:cxnLst/>
            <a:rect r="r" b="b" t="t" l="l"/>
            <a:pathLst>
              <a:path h="3036178" w="3855464">
                <a:moveTo>
                  <a:pt x="0" y="0"/>
                </a:moveTo>
                <a:lnTo>
                  <a:pt x="3855464" y="0"/>
                </a:lnTo>
                <a:lnTo>
                  <a:pt x="3855464" y="3036178"/>
                </a:lnTo>
                <a:lnTo>
                  <a:pt x="0" y="30361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5074422" y="6368019"/>
            <a:ext cx="3331995" cy="4051058"/>
          </a:xfrm>
          <a:custGeom>
            <a:avLst/>
            <a:gdLst/>
            <a:ahLst/>
            <a:cxnLst/>
            <a:rect r="r" b="b" t="t" l="l"/>
            <a:pathLst>
              <a:path h="4051058" w="3331995">
                <a:moveTo>
                  <a:pt x="0" y="0"/>
                </a:moveTo>
                <a:lnTo>
                  <a:pt x="3331995" y="0"/>
                </a:lnTo>
                <a:lnTo>
                  <a:pt x="3331995" y="4051058"/>
                </a:lnTo>
                <a:lnTo>
                  <a:pt x="0" y="40510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1635">
            <a:off x="5567948" y="1442460"/>
            <a:ext cx="7661439" cy="13853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316"/>
              </a:lnSpc>
            </a:pPr>
            <a:r>
              <a:rPr lang="en-US" sz="8083">
                <a:solidFill>
                  <a:srgbClr val="FFFFFF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Doğru mu Yanlış mı?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625692" y="4699211"/>
            <a:ext cx="14793340" cy="10373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47"/>
              </a:lnSpc>
            </a:pPr>
            <a:r>
              <a:rPr lang="en-US" sz="6034">
                <a:solidFill>
                  <a:srgbClr val="000000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AHLAK, İNSANIN İYİ YA DA KÖTÜ OLAN HUYLARIDIR.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4955438" y="6348748"/>
            <a:ext cx="8377125" cy="17499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254"/>
              </a:lnSpc>
              <a:spcBef>
                <a:spcPct val="0"/>
              </a:spcBef>
            </a:pPr>
            <a:r>
              <a:rPr lang="en-US" b="true" sz="1018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...................</a:t>
            </a:r>
          </a:p>
        </p:txBody>
      </p:sp>
    </p:spTree>
  </p:cSld>
  <p:clrMapOvr>
    <a:masterClrMapping/>
  </p:clrMapOvr>
</p:sld>
</file>

<file path=ppt/slides/slide3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D7D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151164" y="2939224"/>
            <a:ext cx="15985671" cy="6319076"/>
            <a:chOff x="0" y="0"/>
            <a:chExt cx="4210218" cy="166428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210218" cy="1664283"/>
            </a:xfrm>
            <a:custGeom>
              <a:avLst/>
              <a:gdLst/>
              <a:ahLst/>
              <a:cxnLst/>
              <a:rect r="r" b="b" t="t" l="l"/>
              <a:pathLst>
                <a:path h="1664283" w="4210218">
                  <a:moveTo>
                    <a:pt x="0" y="0"/>
                  </a:moveTo>
                  <a:lnTo>
                    <a:pt x="4210218" y="0"/>
                  </a:lnTo>
                  <a:lnTo>
                    <a:pt x="4210218" y="1664283"/>
                  </a:lnTo>
                  <a:lnTo>
                    <a:pt x="0" y="1664283"/>
                  </a:lnTo>
                  <a:close/>
                </a:path>
              </a:pathLst>
            </a:custGeom>
            <a:solidFill>
              <a:srgbClr val="FFFFFF"/>
            </a:solidFill>
            <a:ln w="57150" cap="sq">
              <a:solidFill>
                <a:srgbClr val="AF2F21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4210218" cy="16928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6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88316">
            <a:off x="5596150" y="1416896"/>
            <a:ext cx="8457720" cy="2334139"/>
            <a:chOff x="0" y="0"/>
            <a:chExt cx="2429294" cy="67043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429294" cy="670430"/>
            </a:xfrm>
            <a:custGeom>
              <a:avLst/>
              <a:gdLst/>
              <a:ahLst/>
              <a:cxnLst/>
              <a:rect r="r" b="b" t="t" l="l"/>
              <a:pathLst>
                <a:path h="670430" w="2429294">
                  <a:moveTo>
                    <a:pt x="0" y="0"/>
                  </a:moveTo>
                  <a:lnTo>
                    <a:pt x="2429294" y="0"/>
                  </a:lnTo>
                  <a:lnTo>
                    <a:pt x="2429294" y="670430"/>
                  </a:lnTo>
                  <a:lnTo>
                    <a:pt x="0" y="670430"/>
                  </a:lnTo>
                  <a:close/>
                </a:path>
              </a:pathLst>
            </a:custGeom>
            <a:solidFill>
              <a:srgbClr val="CF8C96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2429294" cy="708530"/>
            </a:xfrm>
            <a:prstGeom prst="rect">
              <a:avLst/>
            </a:prstGeom>
          </p:spPr>
          <p:txBody>
            <a:bodyPr anchor="ctr" rtlCol="false" tIns="54922" lIns="54922" bIns="54922" rIns="54922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-959">
            <a:off x="5126029" y="1060167"/>
            <a:ext cx="8457720" cy="2334139"/>
            <a:chOff x="0" y="0"/>
            <a:chExt cx="2429294" cy="67043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429294" cy="670430"/>
            </a:xfrm>
            <a:custGeom>
              <a:avLst/>
              <a:gdLst/>
              <a:ahLst/>
              <a:cxnLst/>
              <a:rect r="r" b="b" t="t" l="l"/>
              <a:pathLst>
                <a:path h="670430" w="2429294">
                  <a:moveTo>
                    <a:pt x="0" y="0"/>
                  </a:moveTo>
                  <a:lnTo>
                    <a:pt x="2429294" y="0"/>
                  </a:lnTo>
                  <a:lnTo>
                    <a:pt x="2429294" y="670430"/>
                  </a:lnTo>
                  <a:lnTo>
                    <a:pt x="0" y="670430"/>
                  </a:lnTo>
                  <a:close/>
                </a:path>
              </a:pathLst>
            </a:custGeom>
            <a:solidFill>
              <a:srgbClr val="EDABB5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2429294" cy="708530"/>
            </a:xfrm>
            <a:prstGeom prst="rect">
              <a:avLst/>
            </a:prstGeom>
          </p:spPr>
          <p:txBody>
            <a:bodyPr anchor="ctr" rtlCol="false" tIns="54922" lIns="54922" bIns="54922" rIns="54922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5401535">
            <a:off x="5549043" y="582622"/>
            <a:ext cx="2370727" cy="3264340"/>
          </a:xfrm>
          <a:custGeom>
            <a:avLst/>
            <a:gdLst/>
            <a:ahLst/>
            <a:cxnLst/>
            <a:rect r="r" b="b" t="t" l="l"/>
            <a:pathLst>
              <a:path h="3264340" w="2370727">
                <a:moveTo>
                  <a:pt x="0" y="0"/>
                </a:moveTo>
                <a:lnTo>
                  <a:pt x="2370727" y="0"/>
                </a:lnTo>
                <a:lnTo>
                  <a:pt x="2370727" y="3264341"/>
                </a:lnTo>
                <a:lnTo>
                  <a:pt x="0" y="32643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568547" y="1065876"/>
            <a:ext cx="3855464" cy="3036178"/>
          </a:xfrm>
          <a:custGeom>
            <a:avLst/>
            <a:gdLst/>
            <a:ahLst/>
            <a:cxnLst/>
            <a:rect r="r" b="b" t="t" l="l"/>
            <a:pathLst>
              <a:path h="3036178" w="3855464">
                <a:moveTo>
                  <a:pt x="0" y="0"/>
                </a:moveTo>
                <a:lnTo>
                  <a:pt x="3855464" y="0"/>
                </a:lnTo>
                <a:lnTo>
                  <a:pt x="3855464" y="3036178"/>
                </a:lnTo>
                <a:lnTo>
                  <a:pt x="0" y="30361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5074422" y="6368019"/>
            <a:ext cx="3331995" cy="4051058"/>
          </a:xfrm>
          <a:custGeom>
            <a:avLst/>
            <a:gdLst/>
            <a:ahLst/>
            <a:cxnLst/>
            <a:rect r="r" b="b" t="t" l="l"/>
            <a:pathLst>
              <a:path h="4051058" w="3331995">
                <a:moveTo>
                  <a:pt x="0" y="0"/>
                </a:moveTo>
                <a:lnTo>
                  <a:pt x="3331995" y="0"/>
                </a:lnTo>
                <a:lnTo>
                  <a:pt x="3331995" y="4051058"/>
                </a:lnTo>
                <a:lnTo>
                  <a:pt x="0" y="40510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1635">
            <a:off x="5567948" y="1442460"/>
            <a:ext cx="7661439" cy="13853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316"/>
              </a:lnSpc>
            </a:pPr>
            <a:r>
              <a:rPr lang="en-US" sz="8083">
                <a:solidFill>
                  <a:srgbClr val="FFFFFF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Doğru mu Yanlış mı?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625692" y="4699211"/>
            <a:ext cx="14793340" cy="10373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47"/>
              </a:lnSpc>
            </a:pPr>
            <a:r>
              <a:rPr lang="en-US" sz="6034">
                <a:solidFill>
                  <a:srgbClr val="000000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AHLAK, İNSANIN İYİ YA DA KÖTÜ OLAN HUYLARIDIR.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4955438" y="6348748"/>
            <a:ext cx="8377125" cy="17511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254"/>
              </a:lnSpc>
              <a:spcBef>
                <a:spcPct val="0"/>
              </a:spcBef>
            </a:pPr>
            <a:r>
              <a:rPr lang="en-US" sz="10182">
                <a:solidFill>
                  <a:srgbClr val="AF2F21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DOĞRU</a:t>
            </a:r>
          </a:p>
        </p:txBody>
      </p:sp>
    </p:spTree>
  </p:cSld>
  <p:clrMapOvr>
    <a:masterClrMapping/>
  </p:clrMapOvr>
</p:sld>
</file>

<file path=ppt/slides/slide3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D7D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151164" y="2939224"/>
            <a:ext cx="15985671" cy="6319076"/>
            <a:chOff x="0" y="0"/>
            <a:chExt cx="4210218" cy="166428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210218" cy="1664283"/>
            </a:xfrm>
            <a:custGeom>
              <a:avLst/>
              <a:gdLst/>
              <a:ahLst/>
              <a:cxnLst/>
              <a:rect r="r" b="b" t="t" l="l"/>
              <a:pathLst>
                <a:path h="1664283" w="4210218">
                  <a:moveTo>
                    <a:pt x="0" y="0"/>
                  </a:moveTo>
                  <a:lnTo>
                    <a:pt x="4210218" y="0"/>
                  </a:lnTo>
                  <a:lnTo>
                    <a:pt x="4210218" y="1664283"/>
                  </a:lnTo>
                  <a:lnTo>
                    <a:pt x="0" y="1664283"/>
                  </a:lnTo>
                  <a:close/>
                </a:path>
              </a:pathLst>
            </a:custGeom>
            <a:solidFill>
              <a:srgbClr val="FFFFFF"/>
            </a:solidFill>
            <a:ln w="57150" cap="sq">
              <a:solidFill>
                <a:srgbClr val="AF2F21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4210218" cy="16928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6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88316">
            <a:off x="5596150" y="1416896"/>
            <a:ext cx="8457720" cy="2334139"/>
            <a:chOff x="0" y="0"/>
            <a:chExt cx="2429294" cy="67043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429294" cy="670430"/>
            </a:xfrm>
            <a:custGeom>
              <a:avLst/>
              <a:gdLst/>
              <a:ahLst/>
              <a:cxnLst/>
              <a:rect r="r" b="b" t="t" l="l"/>
              <a:pathLst>
                <a:path h="670430" w="2429294">
                  <a:moveTo>
                    <a:pt x="0" y="0"/>
                  </a:moveTo>
                  <a:lnTo>
                    <a:pt x="2429294" y="0"/>
                  </a:lnTo>
                  <a:lnTo>
                    <a:pt x="2429294" y="670430"/>
                  </a:lnTo>
                  <a:lnTo>
                    <a:pt x="0" y="670430"/>
                  </a:lnTo>
                  <a:close/>
                </a:path>
              </a:pathLst>
            </a:custGeom>
            <a:solidFill>
              <a:srgbClr val="CF8C96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2429294" cy="708530"/>
            </a:xfrm>
            <a:prstGeom prst="rect">
              <a:avLst/>
            </a:prstGeom>
          </p:spPr>
          <p:txBody>
            <a:bodyPr anchor="ctr" rtlCol="false" tIns="54922" lIns="54922" bIns="54922" rIns="54922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-959">
            <a:off x="5126029" y="1060167"/>
            <a:ext cx="8457720" cy="2334139"/>
            <a:chOff x="0" y="0"/>
            <a:chExt cx="2429294" cy="67043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429294" cy="670430"/>
            </a:xfrm>
            <a:custGeom>
              <a:avLst/>
              <a:gdLst/>
              <a:ahLst/>
              <a:cxnLst/>
              <a:rect r="r" b="b" t="t" l="l"/>
              <a:pathLst>
                <a:path h="670430" w="2429294">
                  <a:moveTo>
                    <a:pt x="0" y="0"/>
                  </a:moveTo>
                  <a:lnTo>
                    <a:pt x="2429294" y="0"/>
                  </a:lnTo>
                  <a:lnTo>
                    <a:pt x="2429294" y="670430"/>
                  </a:lnTo>
                  <a:lnTo>
                    <a:pt x="0" y="670430"/>
                  </a:lnTo>
                  <a:close/>
                </a:path>
              </a:pathLst>
            </a:custGeom>
            <a:solidFill>
              <a:srgbClr val="EDABB5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2429294" cy="708530"/>
            </a:xfrm>
            <a:prstGeom prst="rect">
              <a:avLst/>
            </a:prstGeom>
          </p:spPr>
          <p:txBody>
            <a:bodyPr anchor="ctr" rtlCol="false" tIns="54922" lIns="54922" bIns="54922" rIns="54922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5401535">
            <a:off x="5549043" y="582622"/>
            <a:ext cx="2370727" cy="3264340"/>
          </a:xfrm>
          <a:custGeom>
            <a:avLst/>
            <a:gdLst/>
            <a:ahLst/>
            <a:cxnLst/>
            <a:rect r="r" b="b" t="t" l="l"/>
            <a:pathLst>
              <a:path h="3264340" w="2370727">
                <a:moveTo>
                  <a:pt x="0" y="0"/>
                </a:moveTo>
                <a:lnTo>
                  <a:pt x="2370727" y="0"/>
                </a:lnTo>
                <a:lnTo>
                  <a:pt x="2370727" y="3264341"/>
                </a:lnTo>
                <a:lnTo>
                  <a:pt x="0" y="32643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568547" y="1065876"/>
            <a:ext cx="3855464" cy="3036178"/>
          </a:xfrm>
          <a:custGeom>
            <a:avLst/>
            <a:gdLst/>
            <a:ahLst/>
            <a:cxnLst/>
            <a:rect r="r" b="b" t="t" l="l"/>
            <a:pathLst>
              <a:path h="3036178" w="3855464">
                <a:moveTo>
                  <a:pt x="0" y="0"/>
                </a:moveTo>
                <a:lnTo>
                  <a:pt x="3855464" y="0"/>
                </a:lnTo>
                <a:lnTo>
                  <a:pt x="3855464" y="3036178"/>
                </a:lnTo>
                <a:lnTo>
                  <a:pt x="0" y="30361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4082454" y="5304348"/>
            <a:ext cx="4098922" cy="5013971"/>
          </a:xfrm>
          <a:custGeom>
            <a:avLst/>
            <a:gdLst/>
            <a:ahLst/>
            <a:cxnLst/>
            <a:rect r="r" b="b" t="t" l="l"/>
            <a:pathLst>
              <a:path h="5013971" w="4098922">
                <a:moveTo>
                  <a:pt x="0" y="0"/>
                </a:moveTo>
                <a:lnTo>
                  <a:pt x="4098921" y="0"/>
                </a:lnTo>
                <a:lnTo>
                  <a:pt x="4098921" y="5013971"/>
                </a:lnTo>
                <a:lnTo>
                  <a:pt x="0" y="50139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1635">
            <a:off x="5567948" y="1442460"/>
            <a:ext cx="7661439" cy="13853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316"/>
              </a:lnSpc>
            </a:pPr>
            <a:r>
              <a:rPr lang="en-US" sz="8083">
                <a:solidFill>
                  <a:srgbClr val="FFFFFF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Doğru mu Yanlış mı?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625692" y="4699211"/>
            <a:ext cx="14793340" cy="10373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47"/>
              </a:lnSpc>
            </a:pPr>
            <a:r>
              <a:rPr lang="en-US" sz="6034">
                <a:solidFill>
                  <a:srgbClr val="000000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İNANÇ; HUY, KARAKTER, MİZAÇ GİBİ ANLAMLARA GELİR.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4955438" y="6348748"/>
            <a:ext cx="8377125" cy="17499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254"/>
              </a:lnSpc>
              <a:spcBef>
                <a:spcPct val="0"/>
              </a:spcBef>
            </a:pPr>
            <a:r>
              <a:rPr lang="en-US" b="true" sz="1018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...................</a:t>
            </a:r>
          </a:p>
        </p:txBody>
      </p:sp>
    </p:spTree>
  </p:cSld>
  <p:clrMapOvr>
    <a:masterClrMapping/>
  </p:clrMapOvr>
</p:sld>
</file>

<file path=ppt/slides/slide3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D7D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151164" y="2939224"/>
            <a:ext cx="15985671" cy="6319076"/>
            <a:chOff x="0" y="0"/>
            <a:chExt cx="4210218" cy="166428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210218" cy="1664283"/>
            </a:xfrm>
            <a:custGeom>
              <a:avLst/>
              <a:gdLst/>
              <a:ahLst/>
              <a:cxnLst/>
              <a:rect r="r" b="b" t="t" l="l"/>
              <a:pathLst>
                <a:path h="1664283" w="4210218">
                  <a:moveTo>
                    <a:pt x="0" y="0"/>
                  </a:moveTo>
                  <a:lnTo>
                    <a:pt x="4210218" y="0"/>
                  </a:lnTo>
                  <a:lnTo>
                    <a:pt x="4210218" y="1664283"/>
                  </a:lnTo>
                  <a:lnTo>
                    <a:pt x="0" y="1664283"/>
                  </a:lnTo>
                  <a:close/>
                </a:path>
              </a:pathLst>
            </a:custGeom>
            <a:solidFill>
              <a:srgbClr val="FFFFFF"/>
            </a:solidFill>
            <a:ln w="57150" cap="sq">
              <a:solidFill>
                <a:srgbClr val="AF2F21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4210218" cy="16928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6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88316">
            <a:off x="5596150" y="1416896"/>
            <a:ext cx="8457720" cy="2334139"/>
            <a:chOff x="0" y="0"/>
            <a:chExt cx="2429294" cy="67043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429294" cy="670430"/>
            </a:xfrm>
            <a:custGeom>
              <a:avLst/>
              <a:gdLst/>
              <a:ahLst/>
              <a:cxnLst/>
              <a:rect r="r" b="b" t="t" l="l"/>
              <a:pathLst>
                <a:path h="670430" w="2429294">
                  <a:moveTo>
                    <a:pt x="0" y="0"/>
                  </a:moveTo>
                  <a:lnTo>
                    <a:pt x="2429294" y="0"/>
                  </a:lnTo>
                  <a:lnTo>
                    <a:pt x="2429294" y="670430"/>
                  </a:lnTo>
                  <a:lnTo>
                    <a:pt x="0" y="670430"/>
                  </a:lnTo>
                  <a:close/>
                </a:path>
              </a:pathLst>
            </a:custGeom>
            <a:solidFill>
              <a:srgbClr val="CF8C96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2429294" cy="708530"/>
            </a:xfrm>
            <a:prstGeom prst="rect">
              <a:avLst/>
            </a:prstGeom>
          </p:spPr>
          <p:txBody>
            <a:bodyPr anchor="ctr" rtlCol="false" tIns="54922" lIns="54922" bIns="54922" rIns="54922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-959">
            <a:off x="5126029" y="1060167"/>
            <a:ext cx="8457720" cy="2334139"/>
            <a:chOff x="0" y="0"/>
            <a:chExt cx="2429294" cy="67043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429294" cy="670430"/>
            </a:xfrm>
            <a:custGeom>
              <a:avLst/>
              <a:gdLst/>
              <a:ahLst/>
              <a:cxnLst/>
              <a:rect r="r" b="b" t="t" l="l"/>
              <a:pathLst>
                <a:path h="670430" w="2429294">
                  <a:moveTo>
                    <a:pt x="0" y="0"/>
                  </a:moveTo>
                  <a:lnTo>
                    <a:pt x="2429294" y="0"/>
                  </a:lnTo>
                  <a:lnTo>
                    <a:pt x="2429294" y="670430"/>
                  </a:lnTo>
                  <a:lnTo>
                    <a:pt x="0" y="670430"/>
                  </a:lnTo>
                  <a:close/>
                </a:path>
              </a:pathLst>
            </a:custGeom>
            <a:solidFill>
              <a:srgbClr val="EDABB5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2429294" cy="708530"/>
            </a:xfrm>
            <a:prstGeom prst="rect">
              <a:avLst/>
            </a:prstGeom>
          </p:spPr>
          <p:txBody>
            <a:bodyPr anchor="ctr" rtlCol="false" tIns="54922" lIns="54922" bIns="54922" rIns="54922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5401535">
            <a:off x="5549043" y="582622"/>
            <a:ext cx="2370727" cy="3264340"/>
          </a:xfrm>
          <a:custGeom>
            <a:avLst/>
            <a:gdLst/>
            <a:ahLst/>
            <a:cxnLst/>
            <a:rect r="r" b="b" t="t" l="l"/>
            <a:pathLst>
              <a:path h="3264340" w="2370727">
                <a:moveTo>
                  <a:pt x="0" y="0"/>
                </a:moveTo>
                <a:lnTo>
                  <a:pt x="2370727" y="0"/>
                </a:lnTo>
                <a:lnTo>
                  <a:pt x="2370727" y="3264341"/>
                </a:lnTo>
                <a:lnTo>
                  <a:pt x="0" y="32643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568547" y="1065876"/>
            <a:ext cx="3855464" cy="3036178"/>
          </a:xfrm>
          <a:custGeom>
            <a:avLst/>
            <a:gdLst/>
            <a:ahLst/>
            <a:cxnLst/>
            <a:rect r="r" b="b" t="t" l="l"/>
            <a:pathLst>
              <a:path h="3036178" w="3855464">
                <a:moveTo>
                  <a:pt x="0" y="0"/>
                </a:moveTo>
                <a:lnTo>
                  <a:pt x="3855464" y="0"/>
                </a:lnTo>
                <a:lnTo>
                  <a:pt x="3855464" y="3036178"/>
                </a:lnTo>
                <a:lnTo>
                  <a:pt x="0" y="30361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4082454" y="5304348"/>
            <a:ext cx="4098922" cy="5013971"/>
          </a:xfrm>
          <a:custGeom>
            <a:avLst/>
            <a:gdLst/>
            <a:ahLst/>
            <a:cxnLst/>
            <a:rect r="r" b="b" t="t" l="l"/>
            <a:pathLst>
              <a:path h="5013971" w="4098922">
                <a:moveTo>
                  <a:pt x="0" y="0"/>
                </a:moveTo>
                <a:lnTo>
                  <a:pt x="4098921" y="0"/>
                </a:lnTo>
                <a:lnTo>
                  <a:pt x="4098921" y="5013971"/>
                </a:lnTo>
                <a:lnTo>
                  <a:pt x="0" y="50139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1635">
            <a:off x="5567948" y="1442460"/>
            <a:ext cx="7661439" cy="13853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316"/>
              </a:lnSpc>
            </a:pPr>
            <a:r>
              <a:rPr lang="en-US" sz="8083">
                <a:solidFill>
                  <a:srgbClr val="FFFFFF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Doğru mu Yanlış mı?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625692" y="4699211"/>
            <a:ext cx="14793340" cy="10373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47"/>
              </a:lnSpc>
            </a:pPr>
            <a:r>
              <a:rPr lang="en-US" sz="6034">
                <a:solidFill>
                  <a:srgbClr val="000000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İNANÇ; HUY, KARAKTER, MİZAÇ GİBİ ANLAMLARA GELİR.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4955438" y="6348748"/>
            <a:ext cx="8377125" cy="17511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254"/>
              </a:lnSpc>
              <a:spcBef>
                <a:spcPct val="0"/>
              </a:spcBef>
            </a:pPr>
            <a:r>
              <a:rPr lang="en-US" sz="10182">
                <a:solidFill>
                  <a:srgbClr val="AF2F21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YANLIŞ</a:t>
            </a:r>
          </a:p>
        </p:txBody>
      </p:sp>
    </p:spTree>
  </p:cSld>
  <p:clrMapOvr>
    <a:masterClrMapping/>
  </p:clrMapOvr>
</p:sld>
</file>

<file path=ppt/slides/slide3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F4E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906504" y="1770117"/>
            <a:ext cx="10462985" cy="6508737"/>
            <a:chOff x="0" y="0"/>
            <a:chExt cx="27500025" cy="1710701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31750" y="31750"/>
              <a:ext cx="27436524" cy="17043515"/>
            </a:xfrm>
            <a:custGeom>
              <a:avLst/>
              <a:gdLst/>
              <a:ahLst/>
              <a:cxnLst/>
              <a:rect r="r" b="b" t="t" l="l"/>
              <a:pathLst>
                <a:path h="17043515" w="27436524">
                  <a:moveTo>
                    <a:pt x="27343813" y="17043515"/>
                  </a:moveTo>
                  <a:lnTo>
                    <a:pt x="92710" y="17043515"/>
                  </a:lnTo>
                  <a:cubicBezTo>
                    <a:pt x="41910" y="17043515"/>
                    <a:pt x="0" y="17001604"/>
                    <a:pt x="0" y="16950804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7342545" y="0"/>
                  </a:lnTo>
                  <a:cubicBezTo>
                    <a:pt x="27393345" y="0"/>
                    <a:pt x="27435256" y="41910"/>
                    <a:pt x="27435256" y="92710"/>
                  </a:cubicBezTo>
                  <a:lnTo>
                    <a:pt x="27435256" y="16949534"/>
                  </a:lnTo>
                  <a:cubicBezTo>
                    <a:pt x="27436524" y="17001604"/>
                    <a:pt x="27394613" y="17043515"/>
                    <a:pt x="27343813" y="17043515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7500024" cy="17107015"/>
            </a:xfrm>
            <a:custGeom>
              <a:avLst/>
              <a:gdLst/>
              <a:ahLst/>
              <a:cxnLst/>
              <a:rect r="r" b="b" t="t" l="l"/>
              <a:pathLst>
                <a:path h="17107015" w="27500024">
                  <a:moveTo>
                    <a:pt x="27375563" y="59690"/>
                  </a:moveTo>
                  <a:cubicBezTo>
                    <a:pt x="27411124" y="59690"/>
                    <a:pt x="27440334" y="88900"/>
                    <a:pt x="27440334" y="124460"/>
                  </a:cubicBezTo>
                  <a:lnTo>
                    <a:pt x="27440334" y="16982554"/>
                  </a:lnTo>
                  <a:cubicBezTo>
                    <a:pt x="27440334" y="17018115"/>
                    <a:pt x="27411124" y="17047324"/>
                    <a:pt x="27375563" y="17047324"/>
                  </a:cubicBezTo>
                  <a:lnTo>
                    <a:pt x="124460" y="17047324"/>
                  </a:lnTo>
                  <a:cubicBezTo>
                    <a:pt x="88900" y="17047324"/>
                    <a:pt x="59690" y="17018115"/>
                    <a:pt x="59690" y="16982554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7375566" y="59690"/>
                  </a:lnTo>
                  <a:moveTo>
                    <a:pt x="2737556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6982554"/>
                  </a:lnTo>
                  <a:cubicBezTo>
                    <a:pt x="0" y="17051134"/>
                    <a:pt x="55880" y="17107015"/>
                    <a:pt x="124460" y="17107015"/>
                  </a:cubicBezTo>
                  <a:lnTo>
                    <a:pt x="27375566" y="17107015"/>
                  </a:lnTo>
                  <a:cubicBezTo>
                    <a:pt x="27444145" y="17107015"/>
                    <a:pt x="27500024" y="17051134"/>
                    <a:pt x="27500024" y="16982554"/>
                  </a:cubicBezTo>
                  <a:lnTo>
                    <a:pt x="27500024" y="124460"/>
                  </a:lnTo>
                  <a:cubicBezTo>
                    <a:pt x="27500024" y="55880"/>
                    <a:pt x="27444145" y="0"/>
                    <a:pt x="27375566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1830257" y="1494966"/>
            <a:ext cx="10539232" cy="6619549"/>
            <a:chOff x="0" y="0"/>
            <a:chExt cx="27700425" cy="1739826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31750" y="31750"/>
              <a:ext cx="27636924" cy="17334762"/>
            </a:xfrm>
            <a:custGeom>
              <a:avLst/>
              <a:gdLst/>
              <a:ahLst/>
              <a:cxnLst/>
              <a:rect r="r" b="b" t="t" l="l"/>
              <a:pathLst>
                <a:path h="17334762" w="27636924">
                  <a:moveTo>
                    <a:pt x="27544213" y="17334762"/>
                  </a:moveTo>
                  <a:lnTo>
                    <a:pt x="92710" y="17334762"/>
                  </a:lnTo>
                  <a:cubicBezTo>
                    <a:pt x="41910" y="17334762"/>
                    <a:pt x="0" y="17292853"/>
                    <a:pt x="0" y="17242053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7542945" y="0"/>
                  </a:lnTo>
                  <a:cubicBezTo>
                    <a:pt x="27593745" y="0"/>
                    <a:pt x="27635656" y="41910"/>
                    <a:pt x="27635656" y="92710"/>
                  </a:cubicBezTo>
                  <a:lnTo>
                    <a:pt x="27635656" y="17240783"/>
                  </a:lnTo>
                  <a:cubicBezTo>
                    <a:pt x="27636924" y="17292853"/>
                    <a:pt x="27595013" y="17334762"/>
                    <a:pt x="27544213" y="17334762"/>
                  </a:cubicBezTo>
                  <a:close/>
                </a:path>
              </a:pathLst>
            </a:custGeom>
            <a:solidFill>
              <a:srgbClr val="B3EAFD"/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7700424" cy="17398264"/>
            </a:xfrm>
            <a:custGeom>
              <a:avLst/>
              <a:gdLst/>
              <a:ahLst/>
              <a:cxnLst/>
              <a:rect r="r" b="b" t="t" l="l"/>
              <a:pathLst>
                <a:path h="17398264" w="27700424">
                  <a:moveTo>
                    <a:pt x="27575963" y="59690"/>
                  </a:moveTo>
                  <a:cubicBezTo>
                    <a:pt x="27611524" y="59690"/>
                    <a:pt x="27640735" y="88900"/>
                    <a:pt x="27640735" y="124460"/>
                  </a:cubicBezTo>
                  <a:lnTo>
                    <a:pt x="27640735" y="17273803"/>
                  </a:lnTo>
                  <a:cubicBezTo>
                    <a:pt x="27640735" y="17309364"/>
                    <a:pt x="27611524" y="17338573"/>
                    <a:pt x="27575963" y="17338573"/>
                  </a:cubicBezTo>
                  <a:lnTo>
                    <a:pt x="124460" y="17338573"/>
                  </a:lnTo>
                  <a:cubicBezTo>
                    <a:pt x="88900" y="17338573"/>
                    <a:pt x="59690" y="17309364"/>
                    <a:pt x="59690" y="1727380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7575963" y="59690"/>
                  </a:lnTo>
                  <a:moveTo>
                    <a:pt x="27575963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7273803"/>
                  </a:lnTo>
                  <a:cubicBezTo>
                    <a:pt x="0" y="17342383"/>
                    <a:pt x="55880" y="17398264"/>
                    <a:pt x="124460" y="17398264"/>
                  </a:cubicBezTo>
                  <a:lnTo>
                    <a:pt x="27575963" y="17398264"/>
                  </a:lnTo>
                  <a:cubicBezTo>
                    <a:pt x="27644545" y="17398264"/>
                    <a:pt x="27700424" y="17342383"/>
                    <a:pt x="27700424" y="17273803"/>
                  </a:cubicBezTo>
                  <a:lnTo>
                    <a:pt x="27700424" y="124460"/>
                  </a:lnTo>
                  <a:cubicBezTo>
                    <a:pt x="27700424" y="55880"/>
                    <a:pt x="27644545" y="0"/>
                    <a:pt x="27575963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3820718" y="6693959"/>
            <a:ext cx="4277489" cy="2841113"/>
            <a:chOff x="0" y="0"/>
            <a:chExt cx="5703319" cy="3788151"/>
          </a:xfrm>
        </p:grpSpPr>
        <p:grpSp>
          <p:nvGrpSpPr>
            <p:cNvPr name="Group 9" id="9"/>
            <p:cNvGrpSpPr/>
            <p:nvPr/>
          </p:nvGrpSpPr>
          <p:grpSpPr>
            <a:xfrm rot="0">
              <a:off x="279400" y="186515"/>
              <a:ext cx="5423919" cy="3601635"/>
              <a:chOff x="0" y="0"/>
              <a:chExt cx="10691827" cy="7099675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31750" y="31750"/>
                <a:ext cx="10628327" cy="7036175"/>
              </a:xfrm>
              <a:custGeom>
                <a:avLst/>
                <a:gdLst/>
                <a:ahLst/>
                <a:cxnLst/>
                <a:rect r="r" b="b" t="t" l="l"/>
                <a:pathLst>
                  <a:path h="7036175" w="10628327">
                    <a:moveTo>
                      <a:pt x="10535617" y="7036175"/>
                    </a:moveTo>
                    <a:lnTo>
                      <a:pt x="92710" y="7036175"/>
                    </a:lnTo>
                    <a:cubicBezTo>
                      <a:pt x="41910" y="7036175"/>
                      <a:pt x="0" y="6994265"/>
                      <a:pt x="0" y="6943465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0534347" y="0"/>
                    </a:lnTo>
                    <a:cubicBezTo>
                      <a:pt x="10585147" y="0"/>
                      <a:pt x="10627058" y="41910"/>
                      <a:pt x="10627058" y="92710"/>
                    </a:cubicBezTo>
                    <a:lnTo>
                      <a:pt x="10627058" y="6942195"/>
                    </a:lnTo>
                    <a:cubicBezTo>
                      <a:pt x="10628327" y="6994265"/>
                      <a:pt x="10586417" y="7036175"/>
                      <a:pt x="10535617" y="7036175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10691827" cy="7099675"/>
              </a:xfrm>
              <a:custGeom>
                <a:avLst/>
                <a:gdLst/>
                <a:ahLst/>
                <a:cxnLst/>
                <a:rect r="r" b="b" t="t" l="l"/>
                <a:pathLst>
                  <a:path h="7099675" w="10691827">
                    <a:moveTo>
                      <a:pt x="10567367" y="59690"/>
                    </a:moveTo>
                    <a:cubicBezTo>
                      <a:pt x="10602927" y="59690"/>
                      <a:pt x="10632137" y="88900"/>
                      <a:pt x="10632137" y="124460"/>
                    </a:cubicBezTo>
                    <a:lnTo>
                      <a:pt x="10632137" y="6975215"/>
                    </a:lnTo>
                    <a:cubicBezTo>
                      <a:pt x="10632137" y="7010775"/>
                      <a:pt x="10602927" y="7039985"/>
                      <a:pt x="10567367" y="7039985"/>
                    </a:cubicBezTo>
                    <a:lnTo>
                      <a:pt x="124460" y="7039985"/>
                    </a:lnTo>
                    <a:cubicBezTo>
                      <a:pt x="88900" y="7039985"/>
                      <a:pt x="59690" y="7010775"/>
                      <a:pt x="59690" y="6975215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0567367" y="59690"/>
                    </a:lnTo>
                    <a:moveTo>
                      <a:pt x="10567367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975215"/>
                    </a:lnTo>
                    <a:cubicBezTo>
                      <a:pt x="0" y="7043795"/>
                      <a:pt x="55880" y="7099675"/>
                      <a:pt x="124460" y="7099675"/>
                    </a:cubicBezTo>
                    <a:lnTo>
                      <a:pt x="10567367" y="7099675"/>
                    </a:lnTo>
                    <a:cubicBezTo>
                      <a:pt x="10635947" y="7099675"/>
                      <a:pt x="10691827" y="7043795"/>
                      <a:pt x="10691827" y="6975215"/>
                    </a:cubicBezTo>
                    <a:lnTo>
                      <a:pt x="10691827" y="124460"/>
                    </a:lnTo>
                    <a:cubicBezTo>
                      <a:pt x="10691827" y="55880"/>
                      <a:pt x="10635947" y="0"/>
                      <a:pt x="10567367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name="Group 12" id="12"/>
            <p:cNvGrpSpPr/>
            <p:nvPr/>
          </p:nvGrpSpPr>
          <p:grpSpPr>
            <a:xfrm rot="0">
              <a:off x="0" y="0"/>
              <a:ext cx="5521158" cy="3583414"/>
              <a:chOff x="0" y="0"/>
              <a:chExt cx="10883508" cy="7063757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31750" y="31750"/>
                <a:ext cx="10820008" cy="7000257"/>
              </a:xfrm>
              <a:custGeom>
                <a:avLst/>
                <a:gdLst/>
                <a:ahLst/>
                <a:cxnLst/>
                <a:rect r="r" b="b" t="t" l="l"/>
                <a:pathLst>
                  <a:path h="7000257" w="10820008">
                    <a:moveTo>
                      <a:pt x="10727298" y="7000257"/>
                    </a:moveTo>
                    <a:lnTo>
                      <a:pt x="92710" y="7000257"/>
                    </a:lnTo>
                    <a:cubicBezTo>
                      <a:pt x="41910" y="7000257"/>
                      <a:pt x="0" y="6958347"/>
                      <a:pt x="0" y="6907547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0726028" y="0"/>
                    </a:lnTo>
                    <a:cubicBezTo>
                      <a:pt x="10776828" y="0"/>
                      <a:pt x="10818738" y="41910"/>
                      <a:pt x="10818738" y="92710"/>
                    </a:cubicBezTo>
                    <a:lnTo>
                      <a:pt x="10818738" y="6906278"/>
                    </a:lnTo>
                    <a:cubicBezTo>
                      <a:pt x="10820008" y="6958347"/>
                      <a:pt x="10778098" y="7000257"/>
                      <a:pt x="10727298" y="7000257"/>
                    </a:cubicBezTo>
                    <a:close/>
                  </a:path>
                </a:pathLst>
              </a:custGeom>
              <a:solidFill>
                <a:srgbClr val="FFEC9E"/>
              </a:solidFill>
            </p:spPr>
          </p:sp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10883509" cy="7063757"/>
              </a:xfrm>
              <a:custGeom>
                <a:avLst/>
                <a:gdLst/>
                <a:ahLst/>
                <a:cxnLst/>
                <a:rect r="r" b="b" t="t" l="l"/>
                <a:pathLst>
                  <a:path h="7063757" w="10883509">
                    <a:moveTo>
                      <a:pt x="10759048" y="59690"/>
                    </a:moveTo>
                    <a:cubicBezTo>
                      <a:pt x="10794608" y="59690"/>
                      <a:pt x="10823818" y="88900"/>
                      <a:pt x="10823818" y="124460"/>
                    </a:cubicBezTo>
                    <a:lnTo>
                      <a:pt x="10823818" y="6939297"/>
                    </a:lnTo>
                    <a:cubicBezTo>
                      <a:pt x="10823818" y="6974857"/>
                      <a:pt x="10794608" y="7004067"/>
                      <a:pt x="10759048" y="7004067"/>
                    </a:cubicBezTo>
                    <a:lnTo>
                      <a:pt x="124460" y="7004067"/>
                    </a:lnTo>
                    <a:cubicBezTo>
                      <a:pt x="88900" y="7004067"/>
                      <a:pt x="59690" y="6974857"/>
                      <a:pt x="59690" y="6939297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0759048" y="59690"/>
                    </a:lnTo>
                    <a:moveTo>
                      <a:pt x="107590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939297"/>
                    </a:lnTo>
                    <a:cubicBezTo>
                      <a:pt x="0" y="7007878"/>
                      <a:pt x="55880" y="7063757"/>
                      <a:pt x="124460" y="7063757"/>
                    </a:cubicBezTo>
                    <a:lnTo>
                      <a:pt x="10759048" y="7063757"/>
                    </a:lnTo>
                    <a:cubicBezTo>
                      <a:pt x="10827628" y="7063757"/>
                      <a:pt x="10883509" y="7007878"/>
                      <a:pt x="10883509" y="6939297"/>
                    </a:cubicBezTo>
                    <a:lnTo>
                      <a:pt x="10883509" y="124460"/>
                    </a:lnTo>
                    <a:cubicBezTo>
                      <a:pt x="10883509" y="55880"/>
                      <a:pt x="10827628" y="0"/>
                      <a:pt x="107590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grpSp>
        <p:nvGrpSpPr>
          <p:cNvPr name="Group 15" id="15"/>
          <p:cNvGrpSpPr/>
          <p:nvPr/>
        </p:nvGrpSpPr>
        <p:grpSpPr>
          <a:xfrm rot="0">
            <a:off x="8403007" y="6693959"/>
            <a:ext cx="4277489" cy="2841113"/>
            <a:chOff x="0" y="0"/>
            <a:chExt cx="5703319" cy="3788151"/>
          </a:xfrm>
        </p:grpSpPr>
        <p:grpSp>
          <p:nvGrpSpPr>
            <p:cNvPr name="Group 16" id="16"/>
            <p:cNvGrpSpPr/>
            <p:nvPr/>
          </p:nvGrpSpPr>
          <p:grpSpPr>
            <a:xfrm rot="0">
              <a:off x="279400" y="186515"/>
              <a:ext cx="5423919" cy="3601635"/>
              <a:chOff x="0" y="0"/>
              <a:chExt cx="10691827" cy="7099675"/>
            </a:xfrm>
          </p:grpSpPr>
          <p:sp>
            <p:nvSpPr>
              <p:cNvPr name="Freeform 17" id="17"/>
              <p:cNvSpPr/>
              <p:nvPr/>
            </p:nvSpPr>
            <p:spPr>
              <a:xfrm flipH="false" flipV="false" rot="0">
                <a:off x="31750" y="31750"/>
                <a:ext cx="10628327" cy="7036175"/>
              </a:xfrm>
              <a:custGeom>
                <a:avLst/>
                <a:gdLst/>
                <a:ahLst/>
                <a:cxnLst/>
                <a:rect r="r" b="b" t="t" l="l"/>
                <a:pathLst>
                  <a:path h="7036175" w="10628327">
                    <a:moveTo>
                      <a:pt x="10535617" y="7036175"/>
                    </a:moveTo>
                    <a:lnTo>
                      <a:pt x="92710" y="7036175"/>
                    </a:lnTo>
                    <a:cubicBezTo>
                      <a:pt x="41910" y="7036175"/>
                      <a:pt x="0" y="6994265"/>
                      <a:pt x="0" y="6943465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0534347" y="0"/>
                    </a:lnTo>
                    <a:cubicBezTo>
                      <a:pt x="10585147" y="0"/>
                      <a:pt x="10627058" y="41910"/>
                      <a:pt x="10627058" y="92710"/>
                    </a:cubicBezTo>
                    <a:lnTo>
                      <a:pt x="10627058" y="6942195"/>
                    </a:lnTo>
                    <a:cubicBezTo>
                      <a:pt x="10628327" y="6994265"/>
                      <a:pt x="10586417" y="7036175"/>
                      <a:pt x="10535617" y="7036175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0"/>
                <a:ext cx="10691827" cy="7099675"/>
              </a:xfrm>
              <a:custGeom>
                <a:avLst/>
                <a:gdLst/>
                <a:ahLst/>
                <a:cxnLst/>
                <a:rect r="r" b="b" t="t" l="l"/>
                <a:pathLst>
                  <a:path h="7099675" w="10691827">
                    <a:moveTo>
                      <a:pt x="10567367" y="59690"/>
                    </a:moveTo>
                    <a:cubicBezTo>
                      <a:pt x="10602927" y="59690"/>
                      <a:pt x="10632137" y="88900"/>
                      <a:pt x="10632137" y="124460"/>
                    </a:cubicBezTo>
                    <a:lnTo>
                      <a:pt x="10632137" y="6975215"/>
                    </a:lnTo>
                    <a:cubicBezTo>
                      <a:pt x="10632137" y="7010775"/>
                      <a:pt x="10602927" y="7039985"/>
                      <a:pt x="10567367" y="7039985"/>
                    </a:cubicBezTo>
                    <a:lnTo>
                      <a:pt x="124460" y="7039985"/>
                    </a:lnTo>
                    <a:cubicBezTo>
                      <a:pt x="88900" y="7039985"/>
                      <a:pt x="59690" y="7010775"/>
                      <a:pt x="59690" y="6975215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0567367" y="59690"/>
                    </a:lnTo>
                    <a:moveTo>
                      <a:pt x="10567367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975215"/>
                    </a:lnTo>
                    <a:cubicBezTo>
                      <a:pt x="0" y="7043795"/>
                      <a:pt x="55880" y="7099675"/>
                      <a:pt x="124460" y="7099675"/>
                    </a:cubicBezTo>
                    <a:lnTo>
                      <a:pt x="10567367" y="7099675"/>
                    </a:lnTo>
                    <a:cubicBezTo>
                      <a:pt x="10635947" y="7099675"/>
                      <a:pt x="10691827" y="7043795"/>
                      <a:pt x="10691827" y="6975215"/>
                    </a:cubicBezTo>
                    <a:lnTo>
                      <a:pt x="10691827" y="124460"/>
                    </a:lnTo>
                    <a:cubicBezTo>
                      <a:pt x="10691827" y="55880"/>
                      <a:pt x="10635947" y="0"/>
                      <a:pt x="10567367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name="Group 19" id="19"/>
            <p:cNvGrpSpPr/>
            <p:nvPr/>
          </p:nvGrpSpPr>
          <p:grpSpPr>
            <a:xfrm rot="0">
              <a:off x="0" y="0"/>
              <a:ext cx="5521158" cy="3583414"/>
              <a:chOff x="0" y="0"/>
              <a:chExt cx="10883508" cy="7063757"/>
            </a:xfrm>
          </p:grpSpPr>
          <p:sp>
            <p:nvSpPr>
              <p:cNvPr name="Freeform 20" id="20"/>
              <p:cNvSpPr/>
              <p:nvPr/>
            </p:nvSpPr>
            <p:spPr>
              <a:xfrm flipH="false" flipV="false" rot="0">
                <a:off x="31750" y="31750"/>
                <a:ext cx="10820008" cy="7000257"/>
              </a:xfrm>
              <a:custGeom>
                <a:avLst/>
                <a:gdLst/>
                <a:ahLst/>
                <a:cxnLst/>
                <a:rect r="r" b="b" t="t" l="l"/>
                <a:pathLst>
                  <a:path h="7000257" w="10820008">
                    <a:moveTo>
                      <a:pt x="10727298" y="7000257"/>
                    </a:moveTo>
                    <a:lnTo>
                      <a:pt x="92710" y="7000257"/>
                    </a:lnTo>
                    <a:cubicBezTo>
                      <a:pt x="41910" y="7000257"/>
                      <a:pt x="0" y="6958347"/>
                      <a:pt x="0" y="6907547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0726028" y="0"/>
                    </a:lnTo>
                    <a:cubicBezTo>
                      <a:pt x="10776828" y="0"/>
                      <a:pt x="10818738" y="41910"/>
                      <a:pt x="10818738" y="92710"/>
                    </a:cubicBezTo>
                    <a:lnTo>
                      <a:pt x="10818738" y="6906278"/>
                    </a:lnTo>
                    <a:cubicBezTo>
                      <a:pt x="10820008" y="6958347"/>
                      <a:pt x="10778098" y="7000257"/>
                      <a:pt x="10727298" y="7000257"/>
                    </a:cubicBezTo>
                    <a:close/>
                  </a:path>
                </a:pathLst>
              </a:custGeom>
              <a:solidFill>
                <a:srgbClr val="FFEC9E"/>
              </a:solidFill>
            </p:spPr>
          </p:sp>
          <p:sp>
            <p:nvSpPr>
              <p:cNvPr name="Freeform 21" id="21"/>
              <p:cNvSpPr/>
              <p:nvPr/>
            </p:nvSpPr>
            <p:spPr>
              <a:xfrm flipH="false" flipV="false" rot="0">
                <a:off x="0" y="0"/>
                <a:ext cx="10883509" cy="7063757"/>
              </a:xfrm>
              <a:custGeom>
                <a:avLst/>
                <a:gdLst/>
                <a:ahLst/>
                <a:cxnLst/>
                <a:rect r="r" b="b" t="t" l="l"/>
                <a:pathLst>
                  <a:path h="7063757" w="10883509">
                    <a:moveTo>
                      <a:pt x="10759048" y="59690"/>
                    </a:moveTo>
                    <a:cubicBezTo>
                      <a:pt x="10794608" y="59690"/>
                      <a:pt x="10823818" y="88900"/>
                      <a:pt x="10823818" y="124460"/>
                    </a:cubicBezTo>
                    <a:lnTo>
                      <a:pt x="10823818" y="6939297"/>
                    </a:lnTo>
                    <a:cubicBezTo>
                      <a:pt x="10823818" y="6974857"/>
                      <a:pt x="10794608" y="7004067"/>
                      <a:pt x="10759048" y="7004067"/>
                    </a:cubicBezTo>
                    <a:lnTo>
                      <a:pt x="124460" y="7004067"/>
                    </a:lnTo>
                    <a:cubicBezTo>
                      <a:pt x="88900" y="7004067"/>
                      <a:pt x="59690" y="6974857"/>
                      <a:pt x="59690" y="6939297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0759048" y="59690"/>
                    </a:lnTo>
                    <a:moveTo>
                      <a:pt x="107590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939297"/>
                    </a:lnTo>
                    <a:cubicBezTo>
                      <a:pt x="0" y="7007878"/>
                      <a:pt x="55880" y="7063757"/>
                      <a:pt x="124460" y="7063757"/>
                    </a:cubicBezTo>
                    <a:lnTo>
                      <a:pt x="10759048" y="7063757"/>
                    </a:lnTo>
                    <a:cubicBezTo>
                      <a:pt x="10827628" y="7063757"/>
                      <a:pt x="10883509" y="7007878"/>
                      <a:pt x="10883509" y="6939297"/>
                    </a:cubicBezTo>
                    <a:lnTo>
                      <a:pt x="10883509" y="124460"/>
                    </a:lnTo>
                    <a:cubicBezTo>
                      <a:pt x="10883509" y="55880"/>
                      <a:pt x="10827628" y="0"/>
                      <a:pt x="107590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grpSp>
        <p:nvGrpSpPr>
          <p:cNvPr name="Group 22" id="22"/>
          <p:cNvGrpSpPr/>
          <p:nvPr/>
        </p:nvGrpSpPr>
        <p:grpSpPr>
          <a:xfrm rot="0">
            <a:off x="12981811" y="6693959"/>
            <a:ext cx="4277489" cy="2841113"/>
            <a:chOff x="0" y="0"/>
            <a:chExt cx="5703319" cy="3788151"/>
          </a:xfrm>
        </p:grpSpPr>
        <p:grpSp>
          <p:nvGrpSpPr>
            <p:cNvPr name="Group 23" id="23"/>
            <p:cNvGrpSpPr/>
            <p:nvPr/>
          </p:nvGrpSpPr>
          <p:grpSpPr>
            <a:xfrm rot="0">
              <a:off x="279400" y="186515"/>
              <a:ext cx="5423919" cy="3601635"/>
              <a:chOff x="0" y="0"/>
              <a:chExt cx="10691827" cy="7099675"/>
            </a:xfrm>
          </p:grpSpPr>
          <p:sp>
            <p:nvSpPr>
              <p:cNvPr name="Freeform 24" id="24"/>
              <p:cNvSpPr/>
              <p:nvPr/>
            </p:nvSpPr>
            <p:spPr>
              <a:xfrm flipH="false" flipV="false" rot="0">
                <a:off x="31750" y="31750"/>
                <a:ext cx="10628327" cy="7036175"/>
              </a:xfrm>
              <a:custGeom>
                <a:avLst/>
                <a:gdLst/>
                <a:ahLst/>
                <a:cxnLst/>
                <a:rect r="r" b="b" t="t" l="l"/>
                <a:pathLst>
                  <a:path h="7036175" w="10628327">
                    <a:moveTo>
                      <a:pt x="10535617" y="7036175"/>
                    </a:moveTo>
                    <a:lnTo>
                      <a:pt x="92710" y="7036175"/>
                    </a:lnTo>
                    <a:cubicBezTo>
                      <a:pt x="41910" y="7036175"/>
                      <a:pt x="0" y="6994265"/>
                      <a:pt x="0" y="6943465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0534347" y="0"/>
                    </a:lnTo>
                    <a:cubicBezTo>
                      <a:pt x="10585147" y="0"/>
                      <a:pt x="10627058" y="41910"/>
                      <a:pt x="10627058" y="92710"/>
                    </a:cubicBezTo>
                    <a:lnTo>
                      <a:pt x="10627058" y="6942195"/>
                    </a:lnTo>
                    <a:cubicBezTo>
                      <a:pt x="10628327" y="6994265"/>
                      <a:pt x="10586417" y="7036175"/>
                      <a:pt x="10535617" y="7036175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name="Freeform 25" id="25"/>
              <p:cNvSpPr/>
              <p:nvPr/>
            </p:nvSpPr>
            <p:spPr>
              <a:xfrm flipH="false" flipV="false" rot="0">
                <a:off x="0" y="0"/>
                <a:ext cx="10691827" cy="7099675"/>
              </a:xfrm>
              <a:custGeom>
                <a:avLst/>
                <a:gdLst/>
                <a:ahLst/>
                <a:cxnLst/>
                <a:rect r="r" b="b" t="t" l="l"/>
                <a:pathLst>
                  <a:path h="7099675" w="10691827">
                    <a:moveTo>
                      <a:pt x="10567367" y="59690"/>
                    </a:moveTo>
                    <a:cubicBezTo>
                      <a:pt x="10602927" y="59690"/>
                      <a:pt x="10632137" y="88900"/>
                      <a:pt x="10632137" y="124460"/>
                    </a:cubicBezTo>
                    <a:lnTo>
                      <a:pt x="10632137" y="6975215"/>
                    </a:lnTo>
                    <a:cubicBezTo>
                      <a:pt x="10632137" y="7010775"/>
                      <a:pt x="10602927" y="7039985"/>
                      <a:pt x="10567367" y="7039985"/>
                    </a:cubicBezTo>
                    <a:lnTo>
                      <a:pt x="124460" y="7039985"/>
                    </a:lnTo>
                    <a:cubicBezTo>
                      <a:pt x="88900" y="7039985"/>
                      <a:pt x="59690" y="7010775"/>
                      <a:pt x="59690" y="6975215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0567367" y="59690"/>
                    </a:lnTo>
                    <a:moveTo>
                      <a:pt x="10567367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975215"/>
                    </a:lnTo>
                    <a:cubicBezTo>
                      <a:pt x="0" y="7043795"/>
                      <a:pt x="55880" y="7099675"/>
                      <a:pt x="124460" y="7099675"/>
                    </a:cubicBezTo>
                    <a:lnTo>
                      <a:pt x="10567367" y="7099675"/>
                    </a:lnTo>
                    <a:cubicBezTo>
                      <a:pt x="10635947" y="7099675"/>
                      <a:pt x="10691827" y="7043795"/>
                      <a:pt x="10691827" y="6975215"/>
                    </a:cubicBezTo>
                    <a:lnTo>
                      <a:pt x="10691827" y="124460"/>
                    </a:lnTo>
                    <a:cubicBezTo>
                      <a:pt x="10691827" y="55880"/>
                      <a:pt x="10635947" y="0"/>
                      <a:pt x="10567367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name="Group 26" id="26"/>
            <p:cNvGrpSpPr/>
            <p:nvPr/>
          </p:nvGrpSpPr>
          <p:grpSpPr>
            <a:xfrm rot="0">
              <a:off x="0" y="0"/>
              <a:ext cx="5521158" cy="3583414"/>
              <a:chOff x="0" y="0"/>
              <a:chExt cx="10883508" cy="7063757"/>
            </a:xfrm>
          </p:grpSpPr>
          <p:sp>
            <p:nvSpPr>
              <p:cNvPr name="Freeform 27" id="27"/>
              <p:cNvSpPr/>
              <p:nvPr/>
            </p:nvSpPr>
            <p:spPr>
              <a:xfrm flipH="false" flipV="false" rot="0">
                <a:off x="31750" y="31750"/>
                <a:ext cx="10820008" cy="7000257"/>
              </a:xfrm>
              <a:custGeom>
                <a:avLst/>
                <a:gdLst/>
                <a:ahLst/>
                <a:cxnLst/>
                <a:rect r="r" b="b" t="t" l="l"/>
                <a:pathLst>
                  <a:path h="7000257" w="10820008">
                    <a:moveTo>
                      <a:pt x="10727298" y="7000257"/>
                    </a:moveTo>
                    <a:lnTo>
                      <a:pt x="92710" y="7000257"/>
                    </a:lnTo>
                    <a:cubicBezTo>
                      <a:pt x="41910" y="7000257"/>
                      <a:pt x="0" y="6958347"/>
                      <a:pt x="0" y="6907547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0726028" y="0"/>
                    </a:lnTo>
                    <a:cubicBezTo>
                      <a:pt x="10776828" y="0"/>
                      <a:pt x="10818738" y="41910"/>
                      <a:pt x="10818738" y="92710"/>
                    </a:cubicBezTo>
                    <a:lnTo>
                      <a:pt x="10818738" y="6906278"/>
                    </a:lnTo>
                    <a:cubicBezTo>
                      <a:pt x="10820008" y="6958347"/>
                      <a:pt x="10778098" y="7000257"/>
                      <a:pt x="10727298" y="7000257"/>
                    </a:cubicBezTo>
                    <a:close/>
                  </a:path>
                </a:pathLst>
              </a:custGeom>
              <a:solidFill>
                <a:srgbClr val="FFEC9E"/>
              </a:solidFill>
            </p:spPr>
          </p:sp>
          <p:sp>
            <p:nvSpPr>
              <p:cNvPr name="Freeform 28" id="28"/>
              <p:cNvSpPr/>
              <p:nvPr/>
            </p:nvSpPr>
            <p:spPr>
              <a:xfrm flipH="false" flipV="false" rot="0">
                <a:off x="0" y="0"/>
                <a:ext cx="10883509" cy="7063757"/>
              </a:xfrm>
              <a:custGeom>
                <a:avLst/>
                <a:gdLst/>
                <a:ahLst/>
                <a:cxnLst/>
                <a:rect r="r" b="b" t="t" l="l"/>
                <a:pathLst>
                  <a:path h="7063757" w="10883509">
                    <a:moveTo>
                      <a:pt x="10759048" y="59690"/>
                    </a:moveTo>
                    <a:cubicBezTo>
                      <a:pt x="10794608" y="59690"/>
                      <a:pt x="10823818" y="88900"/>
                      <a:pt x="10823818" y="124460"/>
                    </a:cubicBezTo>
                    <a:lnTo>
                      <a:pt x="10823818" y="6939297"/>
                    </a:lnTo>
                    <a:cubicBezTo>
                      <a:pt x="10823818" y="6974857"/>
                      <a:pt x="10794608" y="7004067"/>
                      <a:pt x="10759048" y="7004067"/>
                    </a:cubicBezTo>
                    <a:lnTo>
                      <a:pt x="124460" y="7004067"/>
                    </a:lnTo>
                    <a:cubicBezTo>
                      <a:pt x="88900" y="7004067"/>
                      <a:pt x="59690" y="6974857"/>
                      <a:pt x="59690" y="6939297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0759048" y="59690"/>
                    </a:lnTo>
                    <a:moveTo>
                      <a:pt x="107590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939297"/>
                    </a:lnTo>
                    <a:cubicBezTo>
                      <a:pt x="0" y="7007878"/>
                      <a:pt x="55880" y="7063757"/>
                      <a:pt x="124460" y="7063757"/>
                    </a:cubicBezTo>
                    <a:lnTo>
                      <a:pt x="10759048" y="7063757"/>
                    </a:lnTo>
                    <a:cubicBezTo>
                      <a:pt x="10827628" y="7063757"/>
                      <a:pt x="10883509" y="7007878"/>
                      <a:pt x="10883509" y="6939297"/>
                    </a:cubicBezTo>
                    <a:lnTo>
                      <a:pt x="10883509" y="124460"/>
                    </a:lnTo>
                    <a:cubicBezTo>
                      <a:pt x="10883509" y="55880"/>
                      <a:pt x="10827628" y="0"/>
                      <a:pt x="107590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sp>
        <p:nvSpPr>
          <p:cNvPr name="Freeform 29" id="29"/>
          <p:cNvSpPr/>
          <p:nvPr/>
        </p:nvSpPr>
        <p:spPr>
          <a:xfrm flipH="false" flipV="false" rot="6440767">
            <a:off x="5753252" y="4661579"/>
            <a:ext cx="1513952" cy="1840671"/>
          </a:xfrm>
          <a:custGeom>
            <a:avLst/>
            <a:gdLst/>
            <a:ahLst/>
            <a:cxnLst/>
            <a:rect r="r" b="b" t="t" l="l"/>
            <a:pathLst>
              <a:path h="1840671" w="1513952">
                <a:moveTo>
                  <a:pt x="0" y="0"/>
                </a:moveTo>
                <a:lnTo>
                  <a:pt x="1513952" y="0"/>
                </a:lnTo>
                <a:lnTo>
                  <a:pt x="1513952" y="1840671"/>
                </a:lnTo>
                <a:lnTo>
                  <a:pt x="0" y="18406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13896556" y="-149552"/>
            <a:ext cx="4138299" cy="4630264"/>
          </a:xfrm>
          <a:custGeom>
            <a:avLst/>
            <a:gdLst/>
            <a:ahLst/>
            <a:cxnLst/>
            <a:rect r="r" b="b" t="t" l="l"/>
            <a:pathLst>
              <a:path h="4630264" w="4138299">
                <a:moveTo>
                  <a:pt x="0" y="0"/>
                </a:moveTo>
                <a:lnTo>
                  <a:pt x="4138298" y="0"/>
                </a:lnTo>
                <a:lnTo>
                  <a:pt x="4138298" y="4630264"/>
                </a:lnTo>
                <a:lnTo>
                  <a:pt x="0" y="46302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31" id="31"/>
          <p:cNvSpPr txBox="true"/>
          <p:nvPr/>
        </p:nvSpPr>
        <p:spPr>
          <a:xfrm rot="0">
            <a:off x="2490166" y="2477652"/>
            <a:ext cx="8281737" cy="2466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79"/>
              </a:lnSpc>
            </a:pPr>
            <a:r>
              <a:rPr lang="en-US" sz="5399">
                <a:solidFill>
                  <a:srgbClr val="000000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İSLAN HANGİ GÜZEL DAVRANIŞALARI YAPMAMIZ KUR’AN’DA EMRETMİŞTİR? ÜÇ ÖRNEK VERİNİZ.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4074566" y="6942156"/>
            <a:ext cx="3674543" cy="542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1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8694947" y="6942156"/>
            <a:ext cx="3674543" cy="542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2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3242471" y="6942156"/>
            <a:ext cx="3674543" cy="542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3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AD5E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true" rot="-401149">
            <a:off x="14149724" y="5094096"/>
            <a:ext cx="5116356" cy="7805376"/>
          </a:xfrm>
          <a:custGeom>
            <a:avLst/>
            <a:gdLst/>
            <a:ahLst/>
            <a:cxnLst/>
            <a:rect r="r" b="b" t="t" l="l"/>
            <a:pathLst>
              <a:path h="7805376" w="5116356">
                <a:moveTo>
                  <a:pt x="5116356" y="7805376"/>
                </a:moveTo>
                <a:lnTo>
                  <a:pt x="0" y="7805376"/>
                </a:lnTo>
                <a:lnTo>
                  <a:pt x="0" y="0"/>
                </a:lnTo>
                <a:lnTo>
                  <a:pt x="5116356" y="0"/>
                </a:lnTo>
                <a:lnTo>
                  <a:pt x="5116356" y="7805376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184318" y="969008"/>
            <a:ext cx="9074982" cy="8348983"/>
          </a:xfrm>
          <a:custGeom>
            <a:avLst/>
            <a:gdLst/>
            <a:ahLst/>
            <a:cxnLst/>
            <a:rect r="r" b="b" t="t" l="l"/>
            <a:pathLst>
              <a:path h="8348983" w="9074982">
                <a:moveTo>
                  <a:pt x="0" y="0"/>
                </a:moveTo>
                <a:lnTo>
                  <a:pt x="9074982" y="0"/>
                </a:lnTo>
                <a:lnTo>
                  <a:pt x="9074982" y="8348984"/>
                </a:lnTo>
                <a:lnTo>
                  <a:pt x="0" y="83489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10287362">
            <a:off x="-2731662" y="-3287118"/>
            <a:ext cx="6771216" cy="6574235"/>
          </a:xfrm>
          <a:custGeom>
            <a:avLst/>
            <a:gdLst/>
            <a:ahLst/>
            <a:cxnLst/>
            <a:rect r="r" b="b" t="t" l="l"/>
            <a:pathLst>
              <a:path h="6574235" w="6771216">
                <a:moveTo>
                  <a:pt x="0" y="0"/>
                </a:moveTo>
                <a:lnTo>
                  <a:pt x="6771216" y="0"/>
                </a:lnTo>
                <a:lnTo>
                  <a:pt x="6771216" y="6574236"/>
                </a:lnTo>
                <a:lnTo>
                  <a:pt x="0" y="65742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405823" y="1795444"/>
            <a:ext cx="826421" cy="1189874"/>
          </a:xfrm>
          <a:custGeom>
            <a:avLst/>
            <a:gdLst/>
            <a:ahLst/>
            <a:cxnLst/>
            <a:rect r="r" b="b" t="t" l="l"/>
            <a:pathLst>
              <a:path h="1189874" w="826421">
                <a:moveTo>
                  <a:pt x="0" y="0"/>
                </a:moveTo>
                <a:lnTo>
                  <a:pt x="826421" y="0"/>
                </a:lnTo>
                <a:lnTo>
                  <a:pt x="826421" y="1189874"/>
                </a:lnTo>
                <a:lnTo>
                  <a:pt x="0" y="11898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6873284" y="1028700"/>
            <a:ext cx="532539" cy="766744"/>
          </a:xfrm>
          <a:custGeom>
            <a:avLst/>
            <a:gdLst/>
            <a:ahLst/>
            <a:cxnLst/>
            <a:rect r="r" b="b" t="t" l="l"/>
            <a:pathLst>
              <a:path h="766744" w="532539">
                <a:moveTo>
                  <a:pt x="0" y="0"/>
                </a:moveTo>
                <a:lnTo>
                  <a:pt x="532539" y="0"/>
                </a:lnTo>
                <a:lnTo>
                  <a:pt x="532539" y="766744"/>
                </a:lnTo>
                <a:lnTo>
                  <a:pt x="0" y="7667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954533" y="1028700"/>
            <a:ext cx="459571" cy="661686"/>
          </a:xfrm>
          <a:custGeom>
            <a:avLst/>
            <a:gdLst/>
            <a:ahLst/>
            <a:cxnLst/>
            <a:rect r="r" b="b" t="t" l="l"/>
            <a:pathLst>
              <a:path h="661686" w="459571">
                <a:moveTo>
                  <a:pt x="0" y="0"/>
                </a:moveTo>
                <a:lnTo>
                  <a:pt x="459571" y="0"/>
                </a:lnTo>
                <a:lnTo>
                  <a:pt x="459571" y="661686"/>
                </a:lnTo>
                <a:lnTo>
                  <a:pt x="0" y="6616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28700" y="1690386"/>
            <a:ext cx="5204728" cy="7191334"/>
          </a:xfrm>
          <a:custGeom>
            <a:avLst/>
            <a:gdLst/>
            <a:ahLst/>
            <a:cxnLst/>
            <a:rect r="r" b="b" t="t" l="l"/>
            <a:pathLst>
              <a:path h="7191334" w="5204728">
                <a:moveTo>
                  <a:pt x="0" y="0"/>
                </a:moveTo>
                <a:lnTo>
                  <a:pt x="5204728" y="0"/>
                </a:lnTo>
                <a:lnTo>
                  <a:pt x="5204728" y="7191334"/>
                </a:lnTo>
                <a:lnTo>
                  <a:pt x="0" y="719133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028700" y="8871768"/>
            <a:ext cx="5660928" cy="2830464"/>
          </a:xfrm>
          <a:custGeom>
            <a:avLst/>
            <a:gdLst/>
            <a:ahLst/>
            <a:cxnLst/>
            <a:rect r="r" b="b" t="t" l="l"/>
            <a:pathLst>
              <a:path h="2830464" w="5660928">
                <a:moveTo>
                  <a:pt x="0" y="0"/>
                </a:moveTo>
                <a:lnTo>
                  <a:pt x="5660928" y="0"/>
                </a:lnTo>
                <a:lnTo>
                  <a:pt x="5660928" y="2830464"/>
                </a:lnTo>
                <a:lnTo>
                  <a:pt x="0" y="283046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9881940" y="2792709"/>
            <a:ext cx="6134173" cy="46833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98"/>
              </a:lnSpc>
            </a:pPr>
            <a:r>
              <a:rPr lang="en-US" sz="9098">
                <a:solidFill>
                  <a:srgbClr val="1E1E34"/>
                </a:solidFill>
                <a:latin typeface="Ahkio"/>
                <a:ea typeface="Ahkio"/>
                <a:cs typeface="Ahkio"/>
                <a:sym typeface="Ahkio"/>
              </a:rPr>
              <a:t>KURAN’I KERIM HANGI KONULARDAN BAHSEDER?</a:t>
            </a:r>
          </a:p>
        </p:txBody>
      </p:sp>
    </p:spTree>
  </p:cSld>
  <p:clrMapOvr>
    <a:masterClrMapping/>
  </p:clrMapOvr>
</p:sld>
</file>

<file path=ppt/slides/slide4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F4E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906504" y="1770117"/>
            <a:ext cx="10462985" cy="6508737"/>
            <a:chOff x="0" y="0"/>
            <a:chExt cx="27500025" cy="1710701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31750" y="31750"/>
              <a:ext cx="27436524" cy="17043515"/>
            </a:xfrm>
            <a:custGeom>
              <a:avLst/>
              <a:gdLst/>
              <a:ahLst/>
              <a:cxnLst/>
              <a:rect r="r" b="b" t="t" l="l"/>
              <a:pathLst>
                <a:path h="17043515" w="27436524">
                  <a:moveTo>
                    <a:pt x="27343813" y="17043515"/>
                  </a:moveTo>
                  <a:lnTo>
                    <a:pt x="92710" y="17043515"/>
                  </a:lnTo>
                  <a:cubicBezTo>
                    <a:pt x="41910" y="17043515"/>
                    <a:pt x="0" y="17001604"/>
                    <a:pt x="0" y="16950804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7342545" y="0"/>
                  </a:lnTo>
                  <a:cubicBezTo>
                    <a:pt x="27393345" y="0"/>
                    <a:pt x="27435256" y="41910"/>
                    <a:pt x="27435256" y="92710"/>
                  </a:cubicBezTo>
                  <a:lnTo>
                    <a:pt x="27435256" y="16949534"/>
                  </a:lnTo>
                  <a:cubicBezTo>
                    <a:pt x="27436524" y="17001604"/>
                    <a:pt x="27394613" y="17043515"/>
                    <a:pt x="27343813" y="17043515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7500024" cy="17107015"/>
            </a:xfrm>
            <a:custGeom>
              <a:avLst/>
              <a:gdLst/>
              <a:ahLst/>
              <a:cxnLst/>
              <a:rect r="r" b="b" t="t" l="l"/>
              <a:pathLst>
                <a:path h="17107015" w="27500024">
                  <a:moveTo>
                    <a:pt x="27375563" y="59690"/>
                  </a:moveTo>
                  <a:cubicBezTo>
                    <a:pt x="27411124" y="59690"/>
                    <a:pt x="27440334" y="88900"/>
                    <a:pt x="27440334" y="124460"/>
                  </a:cubicBezTo>
                  <a:lnTo>
                    <a:pt x="27440334" y="16982554"/>
                  </a:lnTo>
                  <a:cubicBezTo>
                    <a:pt x="27440334" y="17018115"/>
                    <a:pt x="27411124" y="17047324"/>
                    <a:pt x="27375563" y="17047324"/>
                  </a:cubicBezTo>
                  <a:lnTo>
                    <a:pt x="124460" y="17047324"/>
                  </a:lnTo>
                  <a:cubicBezTo>
                    <a:pt x="88900" y="17047324"/>
                    <a:pt x="59690" y="17018115"/>
                    <a:pt x="59690" y="16982554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7375566" y="59690"/>
                  </a:lnTo>
                  <a:moveTo>
                    <a:pt x="2737556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6982554"/>
                  </a:lnTo>
                  <a:cubicBezTo>
                    <a:pt x="0" y="17051134"/>
                    <a:pt x="55880" y="17107015"/>
                    <a:pt x="124460" y="17107015"/>
                  </a:cubicBezTo>
                  <a:lnTo>
                    <a:pt x="27375566" y="17107015"/>
                  </a:lnTo>
                  <a:cubicBezTo>
                    <a:pt x="27444145" y="17107015"/>
                    <a:pt x="27500024" y="17051134"/>
                    <a:pt x="27500024" y="16982554"/>
                  </a:cubicBezTo>
                  <a:lnTo>
                    <a:pt x="27500024" y="124460"/>
                  </a:lnTo>
                  <a:cubicBezTo>
                    <a:pt x="27500024" y="55880"/>
                    <a:pt x="27444145" y="0"/>
                    <a:pt x="27375566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1830257" y="1494966"/>
            <a:ext cx="10539232" cy="6619549"/>
            <a:chOff x="0" y="0"/>
            <a:chExt cx="27700425" cy="1739826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31750" y="31750"/>
              <a:ext cx="27636924" cy="17334762"/>
            </a:xfrm>
            <a:custGeom>
              <a:avLst/>
              <a:gdLst/>
              <a:ahLst/>
              <a:cxnLst/>
              <a:rect r="r" b="b" t="t" l="l"/>
              <a:pathLst>
                <a:path h="17334762" w="27636924">
                  <a:moveTo>
                    <a:pt x="27544213" y="17334762"/>
                  </a:moveTo>
                  <a:lnTo>
                    <a:pt x="92710" y="17334762"/>
                  </a:lnTo>
                  <a:cubicBezTo>
                    <a:pt x="41910" y="17334762"/>
                    <a:pt x="0" y="17292853"/>
                    <a:pt x="0" y="17242053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7542945" y="0"/>
                  </a:lnTo>
                  <a:cubicBezTo>
                    <a:pt x="27593745" y="0"/>
                    <a:pt x="27635656" y="41910"/>
                    <a:pt x="27635656" y="92710"/>
                  </a:cubicBezTo>
                  <a:lnTo>
                    <a:pt x="27635656" y="17240783"/>
                  </a:lnTo>
                  <a:cubicBezTo>
                    <a:pt x="27636924" y="17292853"/>
                    <a:pt x="27595013" y="17334762"/>
                    <a:pt x="27544213" y="17334762"/>
                  </a:cubicBezTo>
                  <a:close/>
                </a:path>
              </a:pathLst>
            </a:custGeom>
            <a:solidFill>
              <a:srgbClr val="B3EAFD"/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7700424" cy="17398264"/>
            </a:xfrm>
            <a:custGeom>
              <a:avLst/>
              <a:gdLst/>
              <a:ahLst/>
              <a:cxnLst/>
              <a:rect r="r" b="b" t="t" l="l"/>
              <a:pathLst>
                <a:path h="17398264" w="27700424">
                  <a:moveTo>
                    <a:pt x="27575963" y="59690"/>
                  </a:moveTo>
                  <a:cubicBezTo>
                    <a:pt x="27611524" y="59690"/>
                    <a:pt x="27640735" y="88900"/>
                    <a:pt x="27640735" y="124460"/>
                  </a:cubicBezTo>
                  <a:lnTo>
                    <a:pt x="27640735" y="17273803"/>
                  </a:lnTo>
                  <a:cubicBezTo>
                    <a:pt x="27640735" y="17309364"/>
                    <a:pt x="27611524" y="17338573"/>
                    <a:pt x="27575963" y="17338573"/>
                  </a:cubicBezTo>
                  <a:lnTo>
                    <a:pt x="124460" y="17338573"/>
                  </a:lnTo>
                  <a:cubicBezTo>
                    <a:pt x="88900" y="17338573"/>
                    <a:pt x="59690" y="17309364"/>
                    <a:pt x="59690" y="1727380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7575963" y="59690"/>
                  </a:lnTo>
                  <a:moveTo>
                    <a:pt x="27575963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7273803"/>
                  </a:lnTo>
                  <a:cubicBezTo>
                    <a:pt x="0" y="17342383"/>
                    <a:pt x="55880" y="17398264"/>
                    <a:pt x="124460" y="17398264"/>
                  </a:cubicBezTo>
                  <a:lnTo>
                    <a:pt x="27575963" y="17398264"/>
                  </a:lnTo>
                  <a:cubicBezTo>
                    <a:pt x="27644545" y="17398264"/>
                    <a:pt x="27700424" y="17342383"/>
                    <a:pt x="27700424" y="17273803"/>
                  </a:cubicBezTo>
                  <a:lnTo>
                    <a:pt x="27700424" y="124460"/>
                  </a:lnTo>
                  <a:cubicBezTo>
                    <a:pt x="27700424" y="55880"/>
                    <a:pt x="27644545" y="0"/>
                    <a:pt x="27575963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3820718" y="6693959"/>
            <a:ext cx="4277489" cy="2841113"/>
            <a:chOff x="0" y="0"/>
            <a:chExt cx="5703319" cy="3788151"/>
          </a:xfrm>
        </p:grpSpPr>
        <p:grpSp>
          <p:nvGrpSpPr>
            <p:cNvPr name="Group 9" id="9"/>
            <p:cNvGrpSpPr/>
            <p:nvPr/>
          </p:nvGrpSpPr>
          <p:grpSpPr>
            <a:xfrm rot="0">
              <a:off x="279400" y="186515"/>
              <a:ext cx="5423919" cy="3601635"/>
              <a:chOff x="0" y="0"/>
              <a:chExt cx="10691827" cy="7099675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31750" y="31750"/>
                <a:ext cx="10628327" cy="7036175"/>
              </a:xfrm>
              <a:custGeom>
                <a:avLst/>
                <a:gdLst/>
                <a:ahLst/>
                <a:cxnLst/>
                <a:rect r="r" b="b" t="t" l="l"/>
                <a:pathLst>
                  <a:path h="7036175" w="10628327">
                    <a:moveTo>
                      <a:pt x="10535617" y="7036175"/>
                    </a:moveTo>
                    <a:lnTo>
                      <a:pt x="92710" y="7036175"/>
                    </a:lnTo>
                    <a:cubicBezTo>
                      <a:pt x="41910" y="7036175"/>
                      <a:pt x="0" y="6994265"/>
                      <a:pt x="0" y="6943465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0534347" y="0"/>
                    </a:lnTo>
                    <a:cubicBezTo>
                      <a:pt x="10585147" y="0"/>
                      <a:pt x="10627058" y="41910"/>
                      <a:pt x="10627058" y="92710"/>
                    </a:cubicBezTo>
                    <a:lnTo>
                      <a:pt x="10627058" y="6942195"/>
                    </a:lnTo>
                    <a:cubicBezTo>
                      <a:pt x="10628327" y="6994265"/>
                      <a:pt x="10586417" y="7036175"/>
                      <a:pt x="10535617" y="7036175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10691827" cy="7099675"/>
              </a:xfrm>
              <a:custGeom>
                <a:avLst/>
                <a:gdLst/>
                <a:ahLst/>
                <a:cxnLst/>
                <a:rect r="r" b="b" t="t" l="l"/>
                <a:pathLst>
                  <a:path h="7099675" w="10691827">
                    <a:moveTo>
                      <a:pt x="10567367" y="59690"/>
                    </a:moveTo>
                    <a:cubicBezTo>
                      <a:pt x="10602927" y="59690"/>
                      <a:pt x="10632137" y="88900"/>
                      <a:pt x="10632137" y="124460"/>
                    </a:cubicBezTo>
                    <a:lnTo>
                      <a:pt x="10632137" y="6975215"/>
                    </a:lnTo>
                    <a:cubicBezTo>
                      <a:pt x="10632137" y="7010775"/>
                      <a:pt x="10602927" y="7039985"/>
                      <a:pt x="10567367" y="7039985"/>
                    </a:cubicBezTo>
                    <a:lnTo>
                      <a:pt x="124460" y="7039985"/>
                    </a:lnTo>
                    <a:cubicBezTo>
                      <a:pt x="88900" y="7039985"/>
                      <a:pt x="59690" y="7010775"/>
                      <a:pt x="59690" y="6975215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0567367" y="59690"/>
                    </a:lnTo>
                    <a:moveTo>
                      <a:pt x="10567367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975215"/>
                    </a:lnTo>
                    <a:cubicBezTo>
                      <a:pt x="0" y="7043795"/>
                      <a:pt x="55880" y="7099675"/>
                      <a:pt x="124460" y="7099675"/>
                    </a:cubicBezTo>
                    <a:lnTo>
                      <a:pt x="10567367" y="7099675"/>
                    </a:lnTo>
                    <a:cubicBezTo>
                      <a:pt x="10635947" y="7099675"/>
                      <a:pt x="10691827" y="7043795"/>
                      <a:pt x="10691827" y="6975215"/>
                    </a:cubicBezTo>
                    <a:lnTo>
                      <a:pt x="10691827" y="124460"/>
                    </a:lnTo>
                    <a:cubicBezTo>
                      <a:pt x="10691827" y="55880"/>
                      <a:pt x="10635947" y="0"/>
                      <a:pt x="10567367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name="Group 12" id="12"/>
            <p:cNvGrpSpPr/>
            <p:nvPr/>
          </p:nvGrpSpPr>
          <p:grpSpPr>
            <a:xfrm rot="0">
              <a:off x="0" y="0"/>
              <a:ext cx="5521158" cy="3583414"/>
              <a:chOff x="0" y="0"/>
              <a:chExt cx="10883508" cy="7063757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31750" y="31750"/>
                <a:ext cx="10820008" cy="7000257"/>
              </a:xfrm>
              <a:custGeom>
                <a:avLst/>
                <a:gdLst/>
                <a:ahLst/>
                <a:cxnLst/>
                <a:rect r="r" b="b" t="t" l="l"/>
                <a:pathLst>
                  <a:path h="7000257" w="10820008">
                    <a:moveTo>
                      <a:pt x="10727298" y="7000257"/>
                    </a:moveTo>
                    <a:lnTo>
                      <a:pt x="92710" y="7000257"/>
                    </a:lnTo>
                    <a:cubicBezTo>
                      <a:pt x="41910" y="7000257"/>
                      <a:pt x="0" y="6958347"/>
                      <a:pt x="0" y="6907547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0726028" y="0"/>
                    </a:lnTo>
                    <a:cubicBezTo>
                      <a:pt x="10776828" y="0"/>
                      <a:pt x="10818738" y="41910"/>
                      <a:pt x="10818738" y="92710"/>
                    </a:cubicBezTo>
                    <a:lnTo>
                      <a:pt x="10818738" y="6906278"/>
                    </a:lnTo>
                    <a:cubicBezTo>
                      <a:pt x="10820008" y="6958347"/>
                      <a:pt x="10778098" y="7000257"/>
                      <a:pt x="10727298" y="7000257"/>
                    </a:cubicBezTo>
                    <a:close/>
                  </a:path>
                </a:pathLst>
              </a:custGeom>
              <a:solidFill>
                <a:srgbClr val="FFEC9E"/>
              </a:solidFill>
            </p:spPr>
          </p:sp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10883509" cy="7063757"/>
              </a:xfrm>
              <a:custGeom>
                <a:avLst/>
                <a:gdLst/>
                <a:ahLst/>
                <a:cxnLst/>
                <a:rect r="r" b="b" t="t" l="l"/>
                <a:pathLst>
                  <a:path h="7063757" w="10883509">
                    <a:moveTo>
                      <a:pt x="10759048" y="59690"/>
                    </a:moveTo>
                    <a:cubicBezTo>
                      <a:pt x="10794608" y="59690"/>
                      <a:pt x="10823818" y="88900"/>
                      <a:pt x="10823818" y="124460"/>
                    </a:cubicBezTo>
                    <a:lnTo>
                      <a:pt x="10823818" y="6939297"/>
                    </a:lnTo>
                    <a:cubicBezTo>
                      <a:pt x="10823818" y="6974857"/>
                      <a:pt x="10794608" y="7004067"/>
                      <a:pt x="10759048" y="7004067"/>
                    </a:cubicBezTo>
                    <a:lnTo>
                      <a:pt x="124460" y="7004067"/>
                    </a:lnTo>
                    <a:cubicBezTo>
                      <a:pt x="88900" y="7004067"/>
                      <a:pt x="59690" y="6974857"/>
                      <a:pt x="59690" y="6939297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0759048" y="59690"/>
                    </a:lnTo>
                    <a:moveTo>
                      <a:pt x="107590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939297"/>
                    </a:lnTo>
                    <a:cubicBezTo>
                      <a:pt x="0" y="7007878"/>
                      <a:pt x="55880" y="7063757"/>
                      <a:pt x="124460" y="7063757"/>
                    </a:cubicBezTo>
                    <a:lnTo>
                      <a:pt x="10759048" y="7063757"/>
                    </a:lnTo>
                    <a:cubicBezTo>
                      <a:pt x="10827628" y="7063757"/>
                      <a:pt x="10883509" y="7007878"/>
                      <a:pt x="10883509" y="6939297"/>
                    </a:cubicBezTo>
                    <a:lnTo>
                      <a:pt x="10883509" y="124460"/>
                    </a:lnTo>
                    <a:cubicBezTo>
                      <a:pt x="10883509" y="55880"/>
                      <a:pt x="10827628" y="0"/>
                      <a:pt x="107590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grpSp>
        <p:nvGrpSpPr>
          <p:cNvPr name="Group 15" id="15"/>
          <p:cNvGrpSpPr/>
          <p:nvPr/>
        </p:nvGrpSpPr>
        <p:grpSpPr>
          <a:xfrm rot="0">
            <a:off x="8403007" y="6693959"/>
            <a:ext cx="4277489" cy="2841113"/>
            <a:chOff x="0" y="0"/>
            <a:chExt cx="5703319" cy="3788151"/>
          </a:xfrm>
        </p:grpSpPr>
        <p:grpSp>
          <p:nvGrpSpPr>
            <p:cNvPr name="Group 16" id="16"/>
            <p:cNvGrpSpPr/>
            <p:nvPr/>
          </p:nvGrpSpPr>
          <p:grpSpPr>
            <a:xfrm rot="0">
              <a:off x="279400" y="186515"/>
              <a:ext cx="5423919" cy="3601635"/>
              <a:chOff x="0" y="0"/>
              <a:chExt cx="10691827" cy="7099675"/>
            </a:xfrm>
          </p:grpSpPr>
          <p:sp>
            <p:nvSpPr>
              <p:cNvPr name="Freeform 17" id="17"/>
              <p:cNvSpPr/>
              <p:nvPr/>
            </p:nvSpPr>
            <p:spPr>
              <a:xfrm flipH="false" flipV="false" rot="0">
                <a:off x="31750" y="31750"/>
                <a:ext cx="10628327" cy="7036175"/>
              </a:xfrm>
              <a:custGeom>
                <a:avLst/>
                <a:gdLst/>
                <a:ahLst/>
                <a:cxnLst/>
                <a:rect r="r" b="b" t="t" l="l"/>
                <a:pathLst>
                  <a:path h="7036175" w="10628327">
                    <a:moveTo>
                      <a:pt x="10535617" y="7036175"/>
                    </a:moveTo>
                    <a:lnTo>
                      <a:pt x="92710" y="7036175"/>
                    </a:lnTo>
                    <a:cubicBezTo>
                      <a:pt x="41910" y="7036175"/>
                      <a:pt x="0" y="6994265"/>
                      <a:pt x="0" y="6943465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0534347" y="0"/>
                    </a:lnTo>
                    <a:cubicBezTo>
                      <a:pt x="10585147" y="0"/>
                      <a:pt x="10627058" y="41910"/>
                      <a:pt x="10627058" y="92710"/>
                    </a:cubicBezTo>
                    <a:lnTo>
                      <a:pt x="10627058" y="6942195"/>
                    </a:lnTo>
                    <a:cubicBezTo>
                      <a:pt x="10628327" y="6994265"/>
                      <a:pt x="10586417" y="7036175"/>
                      <a:pt x="10535617" y="7036175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0"/>
                <a:ext cx="10691827" cy="7099675"/>
              </a:xfrm>
              <a:custGeom>
                <a:avLst/>
                <a:gdLst/>
                <a:ahLst/>
                <a:cxnLst/>
                <a:rect r="r" b="b" t="t" l="l"/>
                <a:pathLst>
                  <a:path h="7099675" w="10691827">
                    <a:moveTo>
                      <a:pt x="10567367" y="59690"/>
                    </a:moveTo>
                    <a:cubicBezTo>
                      <a:pt x="10602927" y="59690"/>
                      <a:pt x="10632137" y="88900"/>
                      <a:pt x="10632137" y="124460"/>
                    </a:cubicBezTo>
                    <a:lnTo>
                      <a:pt x="10632137" y="6975215"/>
                    </a:lnTo>
                    <a:cubicBezTo>
                      <a:pt x="10632137" y="7010775"/>
                      <a:pt x="10602927" y="7039985"/>
                      <a:pt x="10567367" y="7039985"/>
                    </a:cubicBezTo>
                    <a:lnTo>
                      <a:pt x="124460" y="7039985"/>
                    </a:lnTo>
                    <a:cubicBezTo>
                      <a:pt x="88900" y="7039985"/>
                      <a:pt x="59690" y="7010775"/>
                      <a:pt x="59690" y="6975215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0567367" y="59690"/>
                    </a:lnTo>
                    <a:moveTo>
                      <a:pt x="10567367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975215"/>
                    </a:lnTo>
                    <a:cubicBezTo>
                      <a:pt x="0" y="7043795"/>
                      <a:pt x="55880" y="7099675"/>
                      <a:pt x="124460" y="7099675"/>
                    </a:cubicBezTo>
                    <a:lnTo>
                      <a:pt x="10567367" y="7099675"/>
                    </a:lnTo>
                    <a:cubicBezTo>
                      <a:pt x="10635947" y="7099675"/>
                      <a:pt x="10691827" y="7043795"/>
                      <a:pt x="10691827" y="6975215"/>
                    </a:cubicBezTo>
                    <a:lnTo>
                      <a:pt x="10691827" y="124460"/>
                    </a:lnTo>
                    <a:cubicBezTo>
                      <a:pt x="10691827" y="55880"/>
                      <a:pt x="10635947" y="0"/>
                      <a:pt x="10567367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name="Group 19" id="19"/>
            <p:cNvGrpSpPr/>
            <p:nvPr/>
          </p:nvGrpSpPr>
          <p:grpSpPr>
            <a:xfrm rot="0">
              <a:off x="0" y="0"/>
              <a:ext cx="5521158" cy="3583414"/>
              <a:chOff x="0" y="0"/>
              <a:chExt cx="10883508" cy="7063757"/>
            </a:xfrm>
          </p:grpSpPr>
          <p:sp>
            <p:nvSpPr>
              <p:cNvPr name="Freeform 20" id="20"/>
              <p:cNvSpPr/>
              <p:nvPr/>
            </p:nvSpPr>
            <p:spPr>
              <a:xfrm flipH="false" flipV="false" rot="0">
                <a:off x="31750" y="31750"/>
                <a:ext cx="10820008" cy="7000257"/>
              </a:xfrm>
              <a:custGeom>
                <a:avLst/>
                <a:gdLst/>
                <a:ahLst/>
                <a:cxnLst/>
                <a:rect r="r" b="b" t="t" l="l"/>
                <a:pathLst>
                  <a:path h="7000257" w="10820008">
                    <a:moveTo>
                      <a:pt x="10727298" y="7000257"/>
                    </a:moveTo>
                    <a:lnTo>
                      <a:pt x="92710" y="7000257"/>
                    </a:lnTo>
                    <a:cubicBezTo>
                      <a:pt x="41910" y="7000257"/>
                      <a:pt x="0" y="6958347"/>
                      <a:pt x="0" y="6907547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0726028" y="0"/>
                    </a:lnTo>
                    <a:cubicBezTo>
                      <a:pt x="10776828" y="0"/>
                      <a:pt x="10818738" y="41910"/>
                      <a:pt x="10818738" y="92710"/>
                    </a:cubicBezTo>
                    <a:lnTo>
                      <a:pt x="10818738" y="6906278"/>
                    </a:lnTo>
                    <a:cubicBezTo>
                      <a:pt x="10820008" y="6958347"/>
                      <a:pt x="10778098" y="7000257"/>
                      <a:pt x="10727298" y="7000257"/>
                    </a:cubicBezTo>
                    <a:close/>
                  </a:path>
                </a:pathLst>
              </a:custGeom>
              <a:solidFill>
                <a:srgbClr val="FFEC9E"/>
              </a:solidFill>
            </p:spPr>
          </p:sp>
          <p:sp>
            <p:nvSpPr>
              <p:cNvPr name="Freeform 21" id="21"/>
              <p:cNvSpPr/>
              <p:nvPr/>
            </p:nvSpPr>
            <p:spPr>
              <a:xfrm flipH="false" flipV="false" rot="0">
                <a:off x="0" y="0"/>
                <a:ext cx="10883509" cy="7063757"/>
              </a:xfrm>
              <a:custGeom>
                <a:avLst/>
                <a:gdLst/>
                <a:ahLst/>
                <a:cxnLst/>
                <a:rect r="r" b="b" t="t" l="l"/>
                <a:pathLst>
                  <a:path h="7063757" w="10883509">
                    <a:moveTo>
                      <a:pt x="10759048" y="59690"/>
                    </a:moveTo>
                    <a:cubicBezTo>
                      <a:pt x="10794608" y="59690"/>
                      <a:pt x="10823818" y="88900"/>
                      <a:pt x="10823818" y="124460"/>
                    </a:cubicBezTo>
                    <a:lnTo>
                      <a:pt x="10823818" y="6939297"/>
                    </a:lnTo>
                    <a:cubicBezTo>
                      <a:pt x="10823818" y="6974857"/>
                      <a:pt x="10794608" y="7004067"/>
                      <a:pt x="10759048" y="7004067"/>
                    </a:cubicBezTo>
                    <a:lnTo>
                      <a:pt x="124460" y="7004067"/>
                    </a:lnTo>
                    <a:cubicBezTo>
                      <a:pt x="88900" y="7004067"/>
                      <a:pt x="59690" y="6974857"/>
                      <a:pt x="59690" y="6939297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0759048" y="59690"/>
                    </a:lnTo>
                    <a:moveTo>
                      <a:pt x="107590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939297"/>
                    </a:lnTo>
                    <a:cubicBezTo>
                      <a:pt x="0" y="7007878"/>
                      <a:pt x="55880" y="7063757"/>
                      <a:pt x="124460" y="7063757"/>
                    </a:cubicBezTo>
                    <a:lnTo>
                      <a:pt x="10759048" y="7063757"/>
                    </a:lnTo>
                    <a:cubicBezTo>
                      <a:pt x="10827628" y="7063757"/>
                      <a:pt x="10883509" y="7007878"/>
                      <a:pt x="10883509" y="6939297"/>
                    </a:cubicBezTo>
                    <a:lnTo>
                      <a:pt x="10883509" y="124460"/>
                    </a:lnTo>
                    <a:cubicBezTo>
                      <a:pt x="10883509" y="55880"/>
                      <a:pt x="10827628" y="0"/>
                      <a:pt x="107590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grpSp>
        <p:nvGrpSpPr>
          <p:cNvPr name="Group 22" id="22"/>
          <p:cNvGrpSpPr/>
          <p:nvPr/>
        </p:nvGrpSpPr>
        <p:grpSpPr>
          <a:xfrm rot="0">
            <a:off x="12981811" y="6693959"/>
            <a:ext cx="4277489" cy="2841113"/>
            <a:chOff x="0" y="0"/>
            <a:chExt cx="5703319" cy="3788151"/>
          </a:xfrm>
        </p:grpSpPr>
        <p:grpSp>
          <p:nvGrpSpPr>
            <p:cNvPr name="Group 23" id="23"/>
            <p:cNvGrpSpPr/>
            <p:nvPr/>
          </p:nvGrpSpPr>
          <p:grpSpPr>
            <a:xfrm rot="0">
              <a:off x="279400" y="186515"/>
              <a:ext cx="5423919" cy="3601635"/>
              <a:chOff x="0" y="0"/>
              <a:chExt cx="10691827" cy="7099675"/>
            </a:xfrm>
          </p:grpSpPr>
          <p:sp>
            <p:nvSpPr>
              <p:cNvPr name="Freeform 24" id="24"/>
              <p:cNvSpPr/>
              <p:nvPr/>
            </p:nvSpPr>
            <p:spPr>
              <a:xfrm flipH="false" flipV="false" rot="0">
                <a:off x="31750" y="31750"/>
                <a:ext cx="10628327" cy="7036175"/>
              </a:xfrm>
              <a:custGeom>
                <a:avLst/>
                <a:gdLst/>
                <a:ahLst/>
                <a:cxnLst/>
                <a:rect r="r" b="b" t="t" l="l"/>
                <a:pathLst>
                  <a:path h="7036175" w="10628327">
                    <a:moveTo>
                      <a:pt x="10535617" y="7036175"/>
                    </a:moveTo>
                    <a:lnTo>
                      <a:pt x="92710" y="7036175"/>
                    </a:lnTo>
                    <a:cubicBezTo>
                      <a:pt x="41910" y="7036175"/>
                      <a:pt x="0" y="6994265"/>
                      <a:pt x="0" y="6943465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0534347" y="0"/>
                    </a:lnTo>
                    <a:cubicBezTo>
                      <a:pt x="10585147" y="0"/>
                      <a:pt x="10627058" y="41910"/>
                      <a:pt x="10627058" y="92710"/>
                    </a:cubicBezTo>
                    <a:lnTo>
                      <a:pt x="10627058" y="6942195"/>
                    </a:lnTo>
                    <a:cubicBezTo>
                      <a:pt x="10628327" y="6994265"/>
                      <a:pt x="10586417" y="7036175"/>
                      <a:pt x="10535617" y="7036175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name="Freeform 25" id="25"/>
              <p:cNvSpPr/>
              <p:nvPr/>
            </p:nvSpPr>
            <p:spPr>
              <a:xfrm flipH="false" flipV="false" rot="0">
                <a:off x="0" y="0"/>
                <a:ext cx="10691827" cy="7099675"/>
              </a:xfrm>
              <a:custGeom>
                <a:avLst/>
                <a:gdLst/>
                <a:ahLst/>
                <a:cxnLst/>
                <a:rect r="r" b="b" t="t" l="l"/>
                <a:pathLst>
                  <a:path h="7099675" w="10691827">
                    <a:moveTo>
                      <a:pt x="10567367" y="59690"/>
                    </a:moveTo>
                    <a:cubicBezTo>
                      <a:pt x="10602927" y="59690"/>
                      <a:pt x="10632137" y="88900"/>
                      <a:pt x="10632137" y="124460"/>
                    </a:cubicBezTo>
                    <a:lnTo>
                      <a:pt x="10632137" y="6975215"/>
                    </a:lnTo>
                    <a:cubicBezTo>
                      <a:pt x="10632137" y="7010775"/>
                      <a:pt x="10602927" y="7039985"/>
                      <a:pt x="10567367" y="7039985"/>
                    </a:cubicBezTo>
                    <a:lnTo>
                      <a:pt x="124460" y="7039985"/>
                    </a:lnTo>
                    <a:cubicBezTo>
                      <a:pt x="88900" y="7039985"/>
                      <a:pt x="59690" y="7010775"/>
                      <a:pt x="59690" y="6975215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0567367" y="59690"/>
                    </a:lnTo>
                    <a:moveTo>
                      <a:pt x="10567367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975215"/>
                    </a:lnTo>
                    <a:cubicBezTo>
                      <a:pt x="0" y="7043795"/>
                      <a:pt x="55880" y="7099675"/>
                      <a:pt x="124460" y="7099675"/>
                    </a:cubicBezTo>
                    <a:lnTo>
                      <a:pt x="10567367" y="7099675"/>
                    </a:lnTo>
                    <a:cubicBezTo>
                      <a:pt x="10635947" y="7099675"/>
                      <a:pt x="10691827" y="7043795"/>
                      <a:pt x="10691827" y="6975215"/>
                    </a:cubicBezTo>
                    <a:lnTo>
                      <a:pt x="10691827" y="124460"/>
                    </a:lnTo>
                    <a:cubicBezTo>
                      <a:pt x="10691827" y="55880"/>
                      <a:pt x="10635947" y="0"/>
                      <a:pt x="10567367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name="Group 26" id="26"/>
            <p:cNvGrpSpPr/>
            <p:nvPr/>
          </p:nvGrpSpPr>
          <p:grpSpPr>
            <a:xfrm rot="0">
              <a:off x="0" y="0"/>
              <a:ext cx="5521158" cy="3583414"/>
              <a:chOff x="0" y="0"/>
              <a:chExt cx="10883508" cy="7063757"/>
            </a:xfrm>
          </p:grpSpPr>
          <p:sp>
            <p:nvSpPr>
              <p:cNvPr name="Freeform 27" id="27"/>
              <p:cNvSpPr/>
              <p:nvPr/>
            </p:nvSpPr>
            <p:spPr>
              <a:xfrm flipH="false" flipV="false" rot="0">
                <a:off x="31750" y="31750"/>
                <a:ext cx="10820008" cy="7000257"/>
              </a:xfrm>
              <a:custGeom>
                <a:avLst/>
                <a:gdLst/>
                <a:ahLst/>
                <a:cxnLst/>
                <a:rect r="r" b="b" t="t" l="l"/>
                <a:pathLst>
                  <a:path h="7000257" w="10820008">
                    <a:moveTo>
                      <a:pt x="10727298" y="7000257"/>
                    </a:moveTo>
                    <a:lnTo>
                      <a:pt x="92710" y="7000257"/>
                    </a:lnTo>
                    <a:cubicBezTo>
                      <a:pt x="41910" y="7000257"/>
                      <a:pt x="0" y="6958347"/>
                      <a:pt x="0" y="6907547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0726028" y="0"/>
                    </a:lnTo>
                    <a:cubicBezTo>
                      <a:pt x="10776828" y="0"/>
                      <a:pt x="10818738" y="41910"/>
                      <a:pt x="10818738" y="92710"/>
                    </a:cubicBezTo>
                    <a:lnTo>
                      <a:pt x="10818738" y="6906278"/>
                    </a:lnTo>
                    <a:cubicBezTo>
                      <a:pt x="10820008" y="6958347"/>
                      <a:pt x="10778098" y="7000257"/>
                      <a:pt x="10727298" y="7000257"/>
                    </a:cubicBezTo>
                    <a:close/>
                  </a:path>
                </a:pathLst>
              </a:custGeom>
              <a:solidFill>
                <a:srgbClr val="FFEC9E"/>
              </a:solidFill>
            </p:spPr>
          </p:sp>
          <p:sp>
            <p:nvSpPr>
              <p:cNvPr name="Freeform 28" id="28"/>
              <p:cNvSpPr/>
              <p:nvPr/>
            </p:nvSpPr>
            <p:spPr>
              <a:xfrm flipH="false" flipV="false" rot="0">
                <a:off x="0" y="0"/>
                <a:ext cx="10883509" cy="7063757"/>
              </a:xfrm>
              <a:custGeom>
                <a:avLst/>
                <a:gdLst/>
                <a:ahLst/>
                <a:cxnLst/>
                <a:rect r="r" b="b" t="t" l="l"/>
                <a:pathLst>
                  <a:path h="7063757" w="10883509">
                    <a:moveTo>
                      <a:pt x="10759048" y="59690"/>
                    </a:moveTo>
                    <a:cubicBezTo>
                      <a:pt x="10794608" y="59690"/>
                      <a:pt x="10823818" y="88900"/>
                      <a:pt x="10823818" y="124460"/>
                    </a:cubicBezTo>
                    <a:lnTo>
                      <a:pt x="10823818" y="6939297"/>
                    </a:lnTo>
                    <a:cubicBezTo>
                      <a:pt x="10823818" y="6974857"/>
                      <a:pt x="10794608" y="7004067"/>
                      <a:pt x="10759048" y="7004067"/>
                    </a:cubicBezTo>
                    <a:lnTo>
                      <a:pt x="124460" y="7004067"/>
                    </a:lnTo>
                    <a:cubicBezTo>
                      <a:pt x="88900" y="7004067"/>
                      <a:pt x="59690" y="6974857"/>
                      <a:pt x="59690" y="6939297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0759048" y="59690"/>
                    </a:lnTo>
                    <a:moveTo>
                      <a:pt x="107590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939297"/>
                    </a:lnTo>
                    <a:cubicBezTo>
                      <a:pt x="0" y="7007878"/>
                      <a:pt x="55880" y="7063757"/>
                      <a:pt x="124460" y="7063757"/>
                    </a:cubicBezTo>
                    <a:lnTo>
                      <a:pt x="10759048" y="7063757"/>
                    </a:lnTo>
                    <a:cubicBezTo>
                      <a:pt x="10827628" y="7063757"/>
                      <a:pt x="10883509" y="7007878"/>
                      <a:pt x="10883509" y="6939297"/>
                    </a:cubicBezTo>
                    <a:lnTo>
                      <a:pt x="10883509" y="124460"/>
                    </a:lnTo>
                    <a:cubicBezTo>
                      <a:pt x="10883509" y="55880"/>
                      <a:pt x="10827628" y="0"/>
                      <a:pt x="107590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sp>
        <p:nvSpPr>
          <p:cNvPr name="Freeform 29" id="29"/>
          <p:cNvSpPr/>
          <p:nvPr/>
        </p:nvSpPr>
        <p:spPr>
          <a:xfrm flipH="false" flipV="false" rot="6440767">
            <a:off x="5753252" y="4661579"/>
            <a:ext cx="1513952" cy="1840671"/>
          </a:xfrm>
          <a:custGeom>
            <a:avLst/>
            <a:gdLst/>
            <a:ahLst/>
            <a:cxnLst/>
            <a:rect r="r" b="b" t="t" l="l"/>
            <a:pathLst>
              <a:path h="1840671" w="1513952">
                <a:moveTo>
                  <a:pt x="0" y="0"/>
                </a:moveTo>
                <a:lnTo>
                  <a:pt x="1513952" y="0"/>
                </a:lnTo>
                <a:lnTo>
                  <a:pt x="1513952" y="1840671"/>
                </a:lnTo>
                <a:lnTo>
                  <a:pt x="0" y="18406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10768731" y="2228737"/>
            <a:ext cx="6644273" cy="3828762"/>
          </a:xfrm>
          <a:custGeom>
            <a:avLst/>
            <a:gdLst/>
            <a:ahLst/>
            <a:cxnLst/>
            <a:rect r="r" b="b" t="t" l="l"/>
            <a:pathLst>
              <a:path h="3828762" w="6644273">
                <a:moveTo>
                  <a:pt x="0" y="0"/>
                </a:moveTo>
                <a:lnTo>
                  <a:pt x="6644273" y="0"/>
                </a:lnTo>
                <a:lnTo>
                  <a:pt x="6644273" y="3828763"/>
                </a:lnTo>
                <a:lnTo>
                  <a:pt x="0" y="38287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31" id="31"/>
          <p:cNvSpPr txBox="true"/>
          <p:nvPr/>
        </p:nvSpPr>
        <p:spPr>
          <a:xfrm rot="0">
            <a:off x="2594426" y="2557510"/>
            <a:ext cx="8281737" cy="2466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79"/>
              </a:lnSpc>
            </a:pPr>
            <a:r>
              <a:rPr lang="en-US" sz="5399">
                <a:solidFill>
                  <a:srgbClr val="000000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SOSYAL HAYATTA UYMAMIZ GEREKEN KURALLAR NELERDİR? ÜÇ ÖRNEK VERİNİZ.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4074566" y="6942156"/>
            <a:ext cx="3674543" cy="542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1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8694947" y="6942156"/>
            <a:ext cx="3674543" cy="542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2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3242471" y="6942156"/>
            <a:ext cx="3674543" cy="542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3</a:t>
            </a:r>
          </a:p>
        </p:txBody>
      </p:sp>
    </p:spTree>
  </p:cSld>
  <p:clrMapOvr>
    <a:masterClrMapping/>
  </p:clrMapOvr>
</p:sld>
</file>

<file path=ppt/slides/slide4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F4E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461169" y="2700053"/>
            <a:ext cx="11040578" cy="4595641"/>
          </a:xfrm>
          <a:custGeom>
            <a:avLst/>
            <a:gdLst/>
            <a:ahLst/>
            <a:cxnLst/>
            <a:rect r="r" b="b" t="t" l="l"/>
            <a:pathLst>
              <a:path h="4595641" w="11040578">
                <a:moveTo>
                  <a:pt x="0" y="0"/>
                </a:moveTo>
                <a:lnTo>
                  <a:pt x="11040578" y="0"/>
                </a:lnTo>
                <a:lnTo>
                  <a:pt x="11040578" y="4595641"/>
                </a:lnTo>
                <a:lnTo>
                  <a:pt x="0" y="45956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5051763" y="4813375"/>
            <a:ext cx="9793546" cy="1383173"/>
            <a:chOff x="0" y="0"/>
            <a:chExt cx="2579370" cy="36429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79370" cy="364293"/>
            </a:xfrm>
            <a:custGeom>
              <a:avLst/>
              <a:gdLst/>
              <a:ahLst/>
              <a:cxnLst/>
              <a:rect r="r" b="b" t="t" l="l"/>
              <a:pathLst>
                <a:path h="364293" w="2579370">
                  <a:moveTo>
                    <a:pt x="0" y="0"/>
                  </a:moveTo>
                  <a:lnTo>
                    <a:pt x="2579370" y="0"/>
                  </a:lnTo>
                  <a:lnTo>
                    <a:pt x="2579370" y="364293"/>
                  </a:lnTo>
                  <a:lnTo>
                    <a:pt x="0" y="364293"/>
                  </a:lnTo>
                  <a:close/>
                </a:path>
              </a:pathLst>
            </a:custGeom>
            <a:solidFill>
              <a:srgbClr val="F6F4EA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2579370" cy="40239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5051763" y="6158448"/>
            <a:ext cx="9793546" cy="323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000000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E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5051763" y="4620479"/>
            <a:ext cx="9793546" cy="15760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000000"/>
                </a:solidFill>
                <a:latin typeface="Apple Juice"/>
                <a:ea typeface="Apple Juice"/>
                <a:cs typeface="Apple Juice"/>
                <a:sym typeface="Apple Juice"/>
              </a:rPr>
              <a:t>TEŞEKKÜRLER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7353212" y="8770372"/>
            <a:ext cx="5256491" cy="8615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13"/>
              </a:lnSpc>
            </a:pPr>
            <a:r>
              <a:rPr lang="en-US" sz="4937">
                <a:solidFill>
                  <a:srgbClr val="004AAD"/>
                </a:solidFill>
                <a:latin typeface="Apple Juice"/>
                <a:ea typeface="Apple Juice"/>
                <a:cs typeface="Apple Juice"/>
                <a:sym typeface="Apple Juice"/>
              </a:rPr>
              <a:t>BİLGEDİN AKADEMİ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AF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392484" y="3754558"/>
            <a:ext cx="21072968" cy="13831530"/>
          </a:xfrm>
          <a:custGeom>
            <a:avLst/>
            <a:gdLst/>
            <a:ahLst/>
            <a:cxnLst/>
            <a:rect r="r" b="b" t="t" l="l"/>
            <a:pathLst>
              <a:path h="13831530" w="21072968">
                <a:moveTo>
                  <a:pt x="0" y="0"/>
                </a:moveTo>
                <a:lnTo>
                  <a:pt x="21072968" y="0"/>
                </a:lnTo>
                <a:lnTo>
                  <a:pt x="21072968" y="13831530"/>
                </a:lnTo>
                <a:lnTo>
                  <a:pt x="0" y="138315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535308" y="0"/>
            <a:ext cx="2468880" cy="4114800"/>
          </a:xfrm>
          <a:custGeom>
            <a:avLst/>
            <a:gdLst/>
            <a:ahLst/>
            <a:cxnLst/>
            <a:rect r="r" b="b" t="t" l="l"/>
            <a:pathLst>
              <a:path h="4114800" w="2468880">
                <a:moveTo>
                  <a:pt x="2468880" y="0"/>
                </a:moveTo>
                <a:lnTo>
                  <a:pt x="0" y="0"/>
                </a:lnTo>
                <a:lnTo>
                  <a:pt x="0" y="4114800"/>
                </a:lnTo>
                <a:lnTo>
                  <a:pt x="2468880" y="4114800"/>
                </a:lnTo>
                <a:lnTo>
                  <a:pt x="246888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659841" y="4141548"/>
            <a:ext cx="3013413" cy="3147263"/>
            <a:chOff x="-17780" y="-54610"/>
            <a:chExt cx="6404610" cy="668909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404610" cy="6689090"/>
            </a:xfrm>
            <a:custGeom>
              <a:avLst/>
              <a:gdLst/>
              <a:ahLst/>
              <a:cxnLst/>
              <a:rect r="r" b="b" t="t" l="l"/>
              <a:pathLst>
                <a:path h="6689090" w="6404610">
                  <a:moveTo>
                    <a:pt x="4058920" y="645160"/>
                  </a:moveTo>
                  <a:cubicBezTo>
                    <a:pt x="5140960" y="523240"/>
                    <a:pt x="5530850" y="1365250"/>
                    <a:pt x="5530850" y="1365250"/>
                  </a:cubicBezTo>
                  <a:cubicBezTo>
                    <a:pt x="5530850" y="1365250"/>
                    <a:pt x="6325870" y="1554480"/>
                    <a:pt x="6365240" y="2411730"/>
                  </a:cubicBezTo>
                  <a:cubicBezTo>
                    <a:pt x="6404610" y="3268980"/>
                    <a:pt x="5963920" y="3547110"/>
                    <a:pt x="5963920" y="3547110"/>
                  </a:cubicBezTo>
                  <a:cubicBezTo>
                    <a:pt x="5963920" y="3547110"/>
                    <a:pt x="6220460" y="4083050"/>
                    <a:pt x="5985510" y="4803140"/>
                  </a:cubicBezTo>
                  <a:cubicBezTo>
                    <a:pt x="5750560" y="5523230"/>
                    <a:pt x="5247640" y="5610860"/>
                    <a:pt x="5247640" y="5610860"/>
                  </a:cubicBezTo>
                  <a:cubicBezTo>
                    <a:pt x="5247640" y="5610860"/>
                    <a:pt x="5129530" y="6126480"/>
                    <a:pt x="4212590" y="6408420"/>
                  </a:cubicBezTo>
                  <a:cubicBezTo>
                    <a:pt x="3295650" y="6689090"/>
                    <a:pt x="2987040" y="6186170"/>
                    <a:pt x="2987040" y="6186170"/>
                  </a:cubicBezTo>
                  <a:cubicBezTo>
                    <a:pt x="2987040" y="6186170"/>
                    <a:pt x="2194560" y="6305550"/>
                    <a:pt x="1450340" y="6106160"/>
                  </a:cubicBezTo>
                  <a:cubicBezTo>
                    <a:pt x="706120" y="5906770"/>
                    <a:pt x="642620" y="4909820"/>
                    <a:pt x="642620" y="4909820"/>
                  </a:cubicBezTo>
                  <a:cubicBezTo>
                    <a:pt x="642620" y="4909820"/>
                    <a:pt x="35560" y="4425950"/>
                    <a:pt x="19050" y="3544570"/>
                  </a:cubicBezTo>
                  <a:cubicBezTo>
                    <a:pt x="0" y="2536190"/>
                    <a:pt x="416560" y="2109470"/>
                    <a:pt x="416560" y="2109470"/>
                  </a:cubicBezTo>
                  <a:cubicBezTo>
                    <a:pt x="416560" y="2109470"/>
                    <a:pt x="151130" y="1360170"/>
                    <a:pt x="693420" y="826770"/>
                  </a:cubicBezTo>
                  <a:cubicBezTo>
                    <a:pt x="1478280" y="54610"/>
                    <a:pt x="1997710" y="407670"/>
                    <a:pt x="1997710" y="407670"/>
                  </a:cubicBezTo>
                  <a:cubicBezTo>
                    <a:pt x="1997710" y="407670"/>
                    <a:pt x="2462530" y="0"/>
                    <a:pt x="3036570" y="59690"/>
                  </a:cubicBezTo>
                  <a:cubicBezTo>
                    <a:pt x="3610610" y="119380"/>
                    <a:pt x="4058920" y="645160"/>
                    <a:pt x="4058920" y="645160"/>
                  </a:cubicBezTo>
                  <a:close/>
                </a:path>
              </a:pathLst>
            </a:custGeom>
            <a:blipFill>
              <a:blip r:embed="rId6"/>
              <a:stretch>
                <a:fillRect l="-26117" t="0" r="-26117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4234952" y="4114800"/>
            <a:ext cx="3013413" cy="3147263"/>
            <a:chOff x="-17780" y="-54610"/>
            <a:chExt cx="6404610" cy="668909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404610" cy="6689090"/>
            </a:xfrm>
            <a:custGeom>
              <a:avLst/>
              <a:gdLst/>
              <a:ahLst/>
              <a:cxnLst/>
              <a:rect r="r" b="b" t="t" l="l"/>
              <a:pathLst>
                <a:path h="6689090" w="6404610">
                  <a:moveTo>
                    <a:pt x="4058920" y="645160"/>
                  </a:moveTo>
                  <a:cubicBezTo>
                    <a:pt x="5140960" y="523240"/>
                    <a:pt x="5530850" y="1365250"/>
                    <a:pt x="5530850" y="1365250"/>
                  </a:cubicBezTo>
                  <a:cubicBezTo>
                    <a:pt x="5530850" y="1365250"/>
                    <a:pt x="6325870" y="1554480"/>
                    <a:pt x="6365240" y="2411730"/>
                  </a:cubicBezTo>
                  <a:cubicBezTo>
                    <a:pt x="6404610" y="3268980"/>
                    <a:pt x="5963920" y="3547110"/>
                    <a:pt x="5963920" y="3547110"/>
                  </a:cubicBezTo>
                  <a:cubicBezTo>
                    <a:pt x="5963920" y="3547110"/>
                    <a:pt x="6220460" y="4083050"/>
                    <a:pt x="5985510" y="4803140"/>
                  </a:cubicBezTo>
                  <a:cubicBezTo>
                    <a:pt x="5750560" y="5523230"/>
                    <a:pt x="5247640" y="5610860"/>
                    <a:pt x="5247640" y="5610860"/>
                  </a:cubicBezTo>
                  <a:cubicBezTo>
                    <a:pt x="5247640" y="5610860"/>
                    <a:pt x="5129530" y="6126480"/>
                    <a:pt x="4212590" y="6408420"/>
                  </a:cubicBezTo>
                  <a:cubicBezTo>
                    <a:pt x="3295650" y="6689090"/>
                    <a:pt x="2987040" y="6186170"/>
                    <a:pt x="2987040" y="6186170"/>
                  </a:cubicBezTo>
                  <a:cubicBezTo>
                    <a:pt x="2987040" y="6186170"/>
                    <a:pt x="2194560" y="6305550"/>
                    <a:pt x="1450340" y="6106160"/>
                  </a:cubicBezTo>
                  <a:cubicBezTo>
                    <a:pt x="706120" y="5906770"/>
                    <a:pt x="642620" y="4909820"/>
                    <a:pt x="642620" y="4909820"/>
                  </a:cubicBezTo>
                  <a:cubicBezTo>
                    <a:pt x="642620" y="4909820"/>
                    <a:pt x="35560" y="4425950"/>
                    <a:pt x="19050" y="3544570"/>
                  </a:cubicBezTo>
                  <a:cubicBezTo>
                    <a:pt x="0" y="2536190"/>
                    <a:pt x="416560" y="2109470"/>
                    <a:pt x="416560" y="2109470"/>
                  </a:cubicBezTo>
                  <a:cubicBezTo>
                    <a:pt x="416560" y="2109470"/>
                    <a:pt x="151130" y="1360170"/>
                    <a:pt x="693420" y="826770"/>
                  </a:cubicBezTo>
                  <a:cubicBezTo>
                    <a:pt x="1478280" y="54610"/>
                    <a:pt x="1997710" y="407670"/>
                    <a:pt x="1997710" y="407670"/>
                  </a:cubicBezTo>
                  <a:cubicBezTo>
                    <a:pt x="1997710" y="407670"/>
                    <a:pt x="2462530" y="0"/>
                    <a:pt x="3036570" y="59690"/>
                  </a:cubicBezTo>
                  <a:cubicBezTo>
                    <a:pt x="3610610" y="119380"/>
                    <a:pt x="4058920" y="645160"/>
                    <a:pt x="4058920" y="645160"/>
                  </a:cubicBezTo>
                  <a:close/>
                </a:path>
              </a:pathLst>
            </a:custGeom>
            <a:blipFill>
              <a:blip r:embed="rId7"/>
              <a:stretch>
                <a:fillRect l="-17617" t="0" r="-17617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7967214" y="4114800"/>
            <a:ext cx="3013413" cy="3147263"/>
            <a:chOff x="-17780" y="-54610"/>
            <a:chExt cx="6404610" cy="668909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404610" cy="6689090"/>
            </a:xfrm>
            <a:custGeom>
              <a:avLst/>
              <a:gdLst/>
              <a:ahLst/>
              <a:cxnLst/>
              <a:rect r="r" b="b" t="t" l="l"/>
              <a:pathLst>
                <a:path h="6689090" w="6404610">
                  <a:moveTo>
                    <a:pt x="4058920" y="645160"/>
                  </a:moveTo>
                  <a:cubicBezTo>
                    <a:pt x="5140960" y="523240"/>
                    <a:pt x="5530850" y="1365250"/>
                    <a:pt x="5530850" y="1365250"/>
                  </a:cubicBezTo>
                  <a:cubicBezTo>
                    <a:pt x="5530850" y="1365250"/>
                    <a:pt x="6325870" y="1554480"/>
                    <a:pt x="6365240" y="2411730"/>
                  </a:cubicBezTo>
                  <a:cubicBezTo>
                    <a:pt x="6404610" y="3268980"/>
                    <a:pt x="5963920" y="3547110"/>
                    <a:pt x="5963920" y="3547110"/>
                  </a:cubicBezTo>
                  <a:cubicBezTo>
                    <a:pt x="5963920" y="3547110"/>
                    <a:pt x="6220460" y="4083050"/>
                    <a:pt x="5985510" y="4803140"/>
                  </a:cubicBezTo>
                  <a:cubicBezTo>
                    <a:pt x="5750560" y="5523230"/>
                    <a:pt x="5247640" y="5610860"/>
                    <a:pt x="5247640" y="5610860"/>
                  </a:cubicBezTo>
                  <a:cubicBezTo>
                    <a:pt x="5247640" y="5610860"/>
                    <a:pt x="5129530" y="6126480"/>
                    <a:pt x="4212590" y="6408420"/>
                  </a:cubicBezTo>
                  <a:cubicBezTo>
                    <a:pt x="3295650" y="6689090"/>
                    <a:pt x="2987040" y="6186170"/>
                    <a:pt x="2987040" y="6186170"/>
                  </a:cubicBezTo>
                  <a:cubicBezTo>
                    <a:pt x="2987040" y="6186170"/>
                    <a:pt x="2194560" y="6305550"/>
                    <a:pt x="1450340" y="6106160"/>
                  </a:cubicBezTo>
                  <a:cubicBezTo>
                    <a:pt x="706120" y="5906770"/>
                    <a:pt x="642620" y="4909820"/>
                    <a:pt x="642620" y="4909820"/>
                  </a:cubicBezTo>
                  <a:cubicBezTo>
                    <a:pt x="642620" y="4909820"/>
                    <a:pt x="35560" y="4425950"/>
                    <a:pt x="19050" y="3544570"/>
                  </a:cubicBezTo>
                  <a:cubicBezTo>
                    <a:pt x="0" y="2536190"/>
                    <a:pt x="416560" y="2109470"/>
                    <a:pt x="416560" y="2109470"/>
                  </a:cubicBezTo>
                  <a:cubicBezTo>
                    <a:pt x="416560" y="2109470"/>
                    <a:pt x="151130" y="1360170"/>
                    <a:pt x="693420" y="826770"/>
                  </a:cubicBezTo>
                  <a:cubicBezTo>
                    <a:pt x="1478280" y="54610"/>
                    <a:pt x="1997710" y="407670"/>
                    <a:pt x="1997710" y="407670"/>
                  </a:cubicBezTo>
                  <a:cubicBezTo>
                    <a:pt x="1997710" y="407670"/>
                    <a:pt x="2462530" y="0"/>
                    <a:pt x="3036570" y="59690"/>
                  </a:cubicBezTo>
                  <a:cubicBezTo>
                    <a:pt x="3610610" y="119380"/>
                    <a:pt x="4058920" y="645160"/>
                    <a:pt x="4058920" y="645160"/>
                  </a:cubicBezTo>
                  <a:close/>
                </a:path>
              </a:pathLst>
            </a:custGeom>
            <a:blipFill>
              <a:blip r:embed="rId8"/>
              <a:stretch>
                <a:fillRect l="-25832" t="0" r="-25832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1695002" y="4114800"/>
            <a:ext cx="3013413" cy="3147263"/>
            <a:chOff x="-17780" y="-54610"/>
            <a:chExt cx="6404610" cy="668909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404610" cy="6689090"/>
            </a:xfrm>
            <a:custGeom>
              <a:avLst/>
              <a:gdLst/>
              <a:ahLst/>
              <a:cxnLst/>
              <a:rect r="r" b="b" t="t" l="l"/>
              <a:pathLst>
                <a:path h="6689090" w="6404610">
                  <a:moveTo>
                    <a:pt x="4058920" y="645160"/>
                  </a:moveTo>
                  <a:cubicBezTo>
                    <a:pt x="5140960" y="523240"/>
                    <a:pt x="5530850" y="1365250"/>
                    <a:pt x="5530850" y="1365250"/>
                  </a:cubicBezTo>
                  <a:cubicBezTo>
                    <a:pt x="5530850" y="1365250"/>
                    <a:pt x="6325870" y="1554480"/>
                    <a:pt x="6365240" y="2411730"/>
                  </a:cubicBezTo>
                  <a:cubicBezTo>
                    <a:pt x="6404610" y="3268980"/>
                    <a:pt x="5963920" y="3547110"/>
                    <a:pt x="5963920" y="3547110"/>
                  </a:cubicBezTo>
                  <a:cubicBezTo>
                    <a:pt x="5963920" y="3547110"/>
                    <a:pt x="6220460" y="4083050"/>
                    <a:pt x="5985510" y="4803140"/>
                  </a:cubicBezTo>
                  <a:cubicBezTo>
                    <a:pt x="5750560" y="5523230"/>
                    <a:pt x="5247640" y="5610860"/>
                    <a:pt x="5247640" y="5610860"/>
                  </a:cubicBezTo>
                  <a:cubicBezTo>
                    <a:pt x="5247640" y="5610860"/>
                    <a:pt x="5129530" y="6126480"/>
                    <a:pt x="4212590" y="6408420"/>
                  </a:cubicBezTo>
                  <a:cubicBezTo>
                    <a:pt x="3295650" y="6689090"/>
                    <a:pt x="2987040" y="6186170"/>
                    <a:pt x="2987040" y="6186170"/>
                  </a:cubicBezTo>
                  <a:cubicBezTo>
                    <a:pt x="2987040" y="6186170"/>
                    <a:pt x="2194560" y="6305550"/>
                    <a:pt x="1450340" y="6106160"/>
                  </a:cubicBezTo>
                  <a:cubicBezTo>
                    <a:pt x="706120" y="5906770"/>
                    <a:pt x="642620" y="4909820"/>
                    <a:pt x="642620" y="4909820"/>
                  </a:cubicBezTo>
                  <a:cubicBezTo>
                    <a:pt x="642620" y="4909820"/>
                    <a:pt x="35560" y="4425950"/>
                    <a:pt x="19050" y="3544570"/>
                  </a:cubicBezTo>
                  <a:cubicBezTo>
                    <a:pt x="0" y="2536190"/>
                    <a:pt x="416560" y="2109470"/>
                    <a:pt x="416560" y="2109470"/>
                  </a:cubicBezTo>
                  <a:cubicBezTo>
                    <a:pt x="416560" y="2109470"/>
                    <a:pt x="151130" y="1360170"/>
                    <a:pt x="693420" y="826770"/>
                  </a:cubicBezTo>
                  <a:cubicBezTo>
                    <a:pt x="1478280" y="54610"/>
                    <a:pt x="1997710" y="407670"/>
                    <a:pt x="1997710" y="407670"/>
                  </a:cubicBezTo>
                  <a:cubicBezTo>
                    <a:pt x="1997710" y="407670"/>
                    <a:pt x="2462530" y="0"/>
                    <a:pt x="3036570" y="59690"/>
                  </a:cubicBezTo>
                  <a:cubicBezTo>
                    <a:pt x="3610610" y="119380"/>
                    <a:pt x="4058920" y="645160"/>
                    <a:pt x="4058920" y="645160"/>
                  </a:cubicBezTo>
                  <a:close/>
                </a:path>
              </a:pathLst>
            </a:custGeom>
            <a:blipFill>
              <a:blip r:embed="rId9"/>
              <a:stretch>
                <a:fillRect l="-26117" t="0" r="-26117" b="0"/>
              </a:stretch>
            </a:blipFill>
          </p:spPr>
        </p:sp>
      </p:grpSp>
      <p:sp>
        <p:nvSpPr>
          <p:cNvPr name="Freeform 12" id="12"/>
          <p:cNvSpPr/>
          <p:nvPr/>
        </p:nvSpPr>
        <p:spPr>
          <a:xfrm flipH="false" flipV="false" rot="0">
            <a:off x="15313870" y="0"/>
            <a:ext cx="2468880" cy="4114800"/>
          </a:xfrm>
          <a:custGeom>
            <a:avLst/>
            <a:gdLst/>
            <a:ahLst/>
            <a:cxnLst/>
            <a:rect r="r" b="b" t="t" l="l"/>
            <a:pathLst>
              <a:path h="4114800" w="2468880">
                <a:moveTo>
                  <a:pt x="0" y="0"/>
                </a:moveTo>
                <a:lnTo>
                  <a:pt x="2468880" y="0"/>
                </a:lnTo>
                <a:lnTo>
                  <a:pt x="24688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6925455" y="9023331"/>
            <a:ext cx="4437089" cy="422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433630"/>
                </a:solidFill>
                <a:latin typeface="More Sugar"/>
                <a:ea typeface="More Sugar"/>
                <a:cs typeface="More Sugar"/>
                <a:sym typeface="More Sugar"/>
              </a:rPr>
              <a:t>Bilgedin Akademi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3396348" y="1602273"/>
            <a:ext cx="11495304" cy="17057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822"/>
              </a:lnSpc>
            </a:pPr>
            <a:r>
              <a:rPr lang="en-US" sz="15353" spc="-629">
                <a:solidFill>
                  <a:srgbClr val="AF2F21"/>
                </a:solidFill>
                <a:latin typeface="La Lou"/>
                <a:ea typeface="La Lou"/>
                <a:cs typeface="La Lou"/>
                <a:sym typeface="La Lou"/>
              </a:rPr>
              <a:t>cevap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535308" y="7345961"/>
            <a:ext cx="3013413" cy="8190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8"/>
              </a:lnSpc>
            </a:pPr>
            <a:r>
              <a:rPr lang="en-US" sz="4799">
                <a:solidFill>
                  <a:srgbClr val="433630"/>
                </a:solidFill>
                <a:latin typeface="More Sugar"/>
                <a:ea typeface="More Sugar"/>
                <a:cs typeface="More Sugar"/>
                <a:sym typeface="More Sugar"/>
              </a:rPr>
              <a:t>İNANÇ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4234952" y="7345961"/>
            <a:ext cx="3013413" cy="8190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8"/>
              </a:lnSpc>
            </a:pPr>
            <a:r>
              <a:rPr lang="en-US" sz="4799">
                <a:solidFill>
                  <a:srgbClr val="433630"/>
                </a:solidFill>
                <a:latin typeface="More Sugar"/>
                <a:ea typeface="More Sugar"/>
                <a:cs typeface="More Sugar"/>
                <a:sym typeface="More Sugar"/>
              </a:rPr>
              <a:t>İBADET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7934165" y="7345961"/>
            <a:ext cx="3013413" cy="8190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8"/>
              </a:lnSpc>
            </a:pPr>
            <a:r>
              <a:rPr lang="en-US" sz="4799">
                <a:solidFill>
                  <a:srgbClr val="433630"/>
                </a:solidFill>
                <a:latin typeface="More Sugar"/>
                <a:ea typeface="More Sugar"/>
                <a:cs typeface="More Sugar"/>
                <a:sym typeface="More Sugar"/>
              </a:rPr>
              <a:t>AHLAK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1695002" y="7406264"/>
            <a:ext cx="3013413" cy="16646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8"/>
              </a:lnSpc>
            </a:pPr>
            <a:r>
              <a:rPr lang="en-US" sz="4799">
                <a:solidFill>
                  <a:srgbClr val="433630"/>
                </a:solidFill>
                <a:latin typeface="More Sugar"/>
                <a:ea typeface="More Sugar"/>
                <a:cs typeface="More Sugar"/>
                <a:sym typeface="More Sugar"/>
              </a:rPr>
              <a:t>SOSYAL</a:t>
            </a:r>
          </a:p>
          <a:p>
            <a:pPr algn="ctr">
              <a:lnSpc>
                <a:spcPts val="6718"/>
              </a:lnSpc>
            </a:pPr>
            <a:r>
              <a:rPr lang="en-US" sz="4799">
                <a:solidFill>
                  <a:srgbClr val="433630"/>
                </a:solidFill>
                <a:latin typeface="More Sugar"/>
                <a:ea typeface="More Sugar"/>
                <a:cs typeface="More Sugar"/>
                <a:sym typeface="More Sugar"/>
              </a:rPr>
              <a:t>HAYAT</a:t>
            </a:r>
          </a:p>
        </p:txBody>
      </p:sp>
      <p:grpSp>
        <p:nvGrpSpPr>
          <p:cNvPr name="Group 19" id="19"/>
          <p:cNvGrpSpPr/>
          <p:nvPr/>
        </p:nvGrpSpPr>
        <p:grpSpPr>
          <a:xfrm rot="0">
            <a:off x="15041603" y="4114800"/>
            <a:ext cx="3013413" cy="3147263"/>
            <a:chOff x="-17780" y="-54610"/>
            <a:chExt cx="6404610" cy="668909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6404610" cy="6689090"/>
            </a:xfrm>
            <a:custGeom>
              <a:avLst/>
              <a:gdLst/>
              <a:ahLst/>
              <a:cxnLst/>
              <a:rect r="r" b="b" t="t" l="l"/>
              <a:pathLst>
                <a:path h="6689090" w="6404610">
                  <a:moveTo>
                    <a:pt x="4058920" y="645160"/>
                  </a:moveTo>
                  <a:cubicBezTo>
                    <a:pt x="5140960" y="523240"/>
                    <a:pt x="5530850" y="1365250"/>
                    <a:pt x="5530850" y="1365250"/>
                  </a:cubicBezTo>
                  <a:cubicBezTo>
                    <a:pt x="5530850" y="1365250"/>
                    <a:pt x="6325870" y="1554480"/>
                    <a:pt x="6365240" y="2411730"/>
                  </a:cubicBezTo>
                  <a:cubicBezTo>
                    <a:pt x="6404610" y="3268980"/>
                    <a:pt x="5963920" y="3547110"/>
                    <a:pt x="5963920" y="3547110"/>
                  </a:cubicBezTo>
                  <a:cubicBezTo>
                    <a:pt x="5963920" y="3547110"/>
                    <a:pt x="6220460" y="4083050"/>
                    <a:pt x="5985510" y="4803140"/>
                  </a:cubicBezTo>
                  <a:cubicBezTo>
                    <a:pt x="5750560" y="5523230"/>
                    <a:pt x="5247640" y="5610860"/>
                    <a:pt x="5247640" y="5610860"/>
                  </a:cubicBezTo>
                  <a:cubicBezTo>
                    <a:pt x="5247640" y="5610860"/>
                    <a:pt x="5129530" y="6126480"/>
                    <a:pt x="4212590" y="6408420"/>
                  </a:cubicBezTo>
                  <a:cubicBezTo>
                    <a:pt x="3295650" y="6689090"/>
                    <a:pt x="2987040" y="6186170"/>
                    <a:pt x="2987040" y="6186170"/>
                  </a:cubicBezTo>
                  <a:cubicBezTo>
                    <a:pt x="2987040" y="6186170"/>
                    <a:pt x="2194560" y="6305550"/>
                    <a:pt x="1450340" y="6106160"/>
                  </a:cubicBezTo>
                  <a:cubicBezTo>
                    <a:pt x="706120" y="5906770"/>
                    <a:pt x="642620" y="4909820"/>
                    <a:pt x="642620" y="4909820"/>
                  </a:cubicBezTo>
                  <a:cubicBezTo>
                    <a:pt x="642620" y="4909820"/>
                    <a:pt x="35560" y="4425950"/>
                    <a:pt x="19050" y="3544570"/>
                  </a:cubicBezTo>
                  <a:cubicBezTo>
                    <a:pt x="0" y="2536190"/>
                    <a:pt x="416560" y="2109470"/>
                    <a:pt x="416560" y="2109470"/>
                  </a:cubicBezTo>
                  <a:cubicBezTo>
                    <a:pt x="416560" y="2109470"/>
                    <a:pt x="151130" y="1360170"/>
                    <a:pt x="693420" y="826770"/>
                  </a:cubicBezTo>
                  <a:cubicBezTo>
                    <a:pt x="1478280" y="54610"/>
                    <a:pt x="1997710" y="407670"/>
                    <a:pt x="1997710" y="407670"/>
                  </a:cubicBezTo>
                  <a:cubicBezTo>
                    <a:pt x="1997710" y="407670"/>
                    <a:pt x="2462530" y="0"/>
                    <a:pt x="3036570" y="59690"/>
                  </a:cubicBezTo>
                  <a:cubicBezTo>
                    <a:pt x="3610610" y="119380"/>
                    <a:pt x="4058920" y="645160"/>
                    <a:pt x="4058920" y="645160"/>
                  </a:cubicBezTo>
                  <a:close/>
                </a:path>
              </a:pathLst>
            </a:custGeom>
            <a:blipFill>
              <a:blip r:embed="rId10"/>
              <a:stretch>
                <a:fillRect l="-19470" t="0" r="-19470" b="0"/>
              </a:stretch>
            </a:blipFill>
          </p:spPr>
        </p:sp>
      </p:grpSp>
      <p:sp>
        <p:nvSpPr>
          <p:cNvPr name="TextBox 21" id="21"/>
          <p:cNvSpPr txBox="true"/>
          <p:nvPr/>
        </p:nvSpPr>
        <p:spPr>
          <a:xfrm rot="0">
            <a:off x="15274587" y="7345961"/>
            <a:ext cx="3013413" cy="8190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8"/>
              </a:lnSpc>
            </a:pPr>
            <a:r>
              <a:rPr lang="en-US" sz="4799">
                <a:solidFill>
                  <a:srgbClr val="433630"/>
                </a:solidFill>
                <a:latin typeface="More Sugar"/>
                <a:ea typeface="More Sugar"/>
                <a:cs typeface="More Sugar"/>
                <a:sym typeface="More Sugar"/>
              </a:rPr>
              <a:t>KISSALAR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AF9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393410" y="0"/>
            <a:ext cx="20399600" cy="10287000"/>
            <a:chOff x="0" y="0"/>
            <a:chExt cx="27199466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3716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3483466" y="0"/>
              <a:ext cx="13716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9370499" y="1028700"/>
            <a:ext cx="7888801" cy="8229600"/>
            <a:chOff x="0" y="0"/>
            <a:chExt cx="2077709" cy="216746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077709" cy="2167467"/>
            </a:xfrm>
            <a:custGeom>
              <a:avLst/>
              <a:gdLst/>
              <a:ahLst/>
              <a:cxnLst/>
              <a:rect r="r" b="b" t="t" l="l"/>
              <a:pathLst>
                <a:path h="2167467" w="2077709">
                  <a:moveTo>
                    <a:pt x="50050" y="0"/>
                  </a:moveTo>
                  <a:lnTo>
                    <a:pt x="2027658" y="0"/>
                  </a:lnTo>
                  <a:cubicBezTo>
                    <a:pt x="2055301" y="0"/>
                    <a:pt x="2077709" y="22408"/>
                    <a:pt x="2077709" y="50050"/>
                  </a:cubicBezTo>
                  <a:lnTo>
                    <a:pt x="2077709" y="2117416"/>
                  </a:lnTo>
                  <a:cubicBezTo>
                    <a:pt x="2077709" y="2145058"/>
                    <a:pt x="2055301" y="2167467"/>
                    <a:pt x="2027658" y="2167467"/>
                  </a:cubicBezTo>
                  <a:lnTo>
                    <a:pt x="50050" y="2167467"/>
                  </a:lnTo>
                  <a:cubicBezTo>
                    <a:pt x="36776" y="2167467"/>
                    <a:pt x="24046" y="2162194"/>
                    <a:pt x="14659" y="2152807"/>
                  </a:cubicBezTo>
                  <a:cubicBezTo>
                    <a:pt x="5273" y="2143421"/>
                    <a:pt x="0" y="2130690"/>
                    <a:pt x="0" y="2117416"/>
                  </a:cubicBezTo>
                  <a:lnTo>
                    <a:pt x="0" y="50050"/>
                  </a:lnTo>
                  <a:cubicBezTo>
                    <a:pt x="0" y="22408"/>
                    <a:pt x="22408" y="0"/>
                    <a:pt x="50050" y="0"/>
                  </a:cubicBezTo>
                  <a:close/>
                </a:path>
              </a:pathLst>
            </a:custGeom>
            <a:solidFill>
              <a:srgbClr val="AA917E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28575"/>
              <a:ext cx="2077709" cy="219604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014113" y="1028700"/>
            <a:ext cx="7888801" cy="8338649"/>
            <a:chOff x="0" y="0"/>
            <a:chExt cx="2077709" cy="2196188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077709" cy="2196187"/>
            </a:xfrm>
            <a:custGeom>
              <a:avLst/>
              <a:gdLst/>
              <a:ahLst/>
              <a:cxnLst/>
              <a:rect r="r" b="b" t="t" l="l"/>
              <a:pathLst>
                <a:path h="2196187" w="2077709">
                  <a:moveTo>
                    <a:pt x="50050" y="0"/>
                  </a:moveTo>
                  <a:lnTo>
                    <a:pt x="2027658" y="0"/>
                  </a:lnTo>
                  <a:cubicBezTo>
                    <a:pt x="2055301" y="0"/>
                    <a:pt x="2077709" y="22408"/>
                    <a:pt x="2077709" y="50050"/>
                  </a:cubicBezTo>
                  <a:lnTo>
                    <a:pt x="2077709" y="2146137"/>
                  </a:lnTo>
                  <a:cubicBezTo>
                    <a:pt x="2077709" y="2173779"/>
                    <a:pt x="2055301" y="2196187"/>
                    <a:pt x="2027658" y="2196187"/>
                  </a:cubicBezTo>
                  <a:lnTo>
                    <a:pt x="50050" y="2196187"/>
                  </a:lnTo>
                  <a:cubicBezTo>
                    <a:pt x="36776" y="2196187"/>
                    <a:pt x="24046" y="2190914"/>
                    <a:pt x="14659" y="2181528"/>
                  </a:cubicBezTo>
                  <a:cubicBezTo>
                    <a:pt x="5273" y="2172142"/>
                    <a:pt x="0" y="2159411"/>
                    <a:pt x="0" y="2146137"/>
                  </a:cubicBezTo>
                  <a:lnTo>
                    <a:pt x="0" y="50050"/>
                  </a:lnTo>
                  <a:cubicBezTo>
                    <a:pt x="0" y="22408"/>
                    <a:pt x="22408" y="0"/>
                    <a:pt x="50050" y="0"/>
                  </a:cubicBezTo>
                  <a:close/>
                </a:path>
              </a:pathLst>
            </a:custGeom>
            <a:solidFill>
              <a:srgbClr val="AA917E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28575"/>
              <a:ext cx="2077709" cy="222476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-291588">
            <a:off x="2164248" y="2030373"/>
            <a:ext cx="5588530" cy="6017260"/>
          </a:xfrm>
          <a:custGeom>
            <a:avLst/>
            <a:gdLst/>
            <a:ahLst/>
            <a:cxnLst/>
            <a:rect r="r" b="b" t="t" l="l"/>
            <a:pathLst>
              <a:path h="6017260" w="5588530">
                <a:moveTo>
                  <a:pt x="0" y="0"/>
                </a:moveTo>
                <a:lnTo>
                  <a:pt x="5588530" y="0"/>
                </a:lnTo>
                <a:lnTo>
                  <a:pt x="5588530" y="6017260"/>
                </a:lnTo>
                <a:lnTo>
                  <a:pt x="0" y="60172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10412161" y="1528510"/>
            <a:ext cx="6345467" cy="7229980"/>
            <a:chOff x="0" y="0"/>
            <a:chExt cx="1671234" cy="1904192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671234" cy="1904192"/>
            </a:xfrm>
            <a:custGeom>
              <a:avLst/>
              <a:gdLst/>
              <a:ahLst/>
              <a:cxnLst/>
              <a:rect r="r" b="b" t="t" l="l"/>
              <a:pathLst>
                <a:path h="1904192" w="1671234">
                  <a:moveTo>
                    <a:pt x="62224" y="0"/>
                  </a:moveTo>
                  <a:lnTo>
                    <a:pt x="1609011" y="0"/>
                  </a:lnTo>
                  <a:cubicBezTo>
                    <a:pt x="1643376" y="0"/>
                    <a:pt x="1671234" y="27858"/>
                    <a:pt x="1671234" y="62224"/>
                  </a:cubicBezTo>
                  <a:lnTo>
                    <a:pt x="1671234" y="1841969"/>
                  </a:lnTo>
                  <a:cubicBezTo>
                    <a:pt x="1671234" y="1876334"/>
                    <a:pt x="1643376" y="1904192"/>
                    <a:pt x="1609011" y="1904192"/>
                  </a:cubicBezTo>
                  <a:lnTo>
                    <a:pt x="62224" y="1904192"/>
                  </a:lnTo>
                  <a:cubicBezTo>
                    <a:pt x="27858" y="1904192"/>
                    <a:pt x="0" y="1876334"/>
                    <a:pt x="0" y="1841969"/>
                  </a:cubicBezTo>
                  <a:lnTo>
                    <a:pt x="0" y="62224"/>
                  </a:lnTo>
                  <a:cubicBezTo>
                    <a:pt x="0" y="27858"/>
                    <a:pt x="27858" y="0"/>
                    <a:pt x="62224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825445"/>
              </a:solidFill>
              <a:prstDash val="dash"/>
              <a:round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0" y="-28575"/>
              <a:ext cx="1671234" cy="19327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5" id="15"/>
          <p:cNvSpPr/>
          <p:nvPr/>
        </p:nvSpPr>
        <p:spPr>
          <a:xfrm flipH="false" flipV="false" rot="0">
            <a:off x="8604446" y="1627622"/>
            <a:ext cx="1079108" cy="7365787"/>
          </a:xfrm>
          <a:custGeom>
            <a:avLst/>
            <a:gdLst/>
            <a:ahLst/>
            <a:cxnLst/>
            <a:rect r="r" b="b" t="t" l="l"/>
            <a:pathLst>
              <a:path h="7365787" w="1079108">
                <a:moveTo>
                  <a:pt x="0" y="0"/>
                </a:moveTo>
                <a:lnTo>
                  <a:pt x="1079108" y="0"/>
                </a:lnTo>
                <a:lnTo>
                  <a:pt x="1079108" y="7365787"/>
                </a:lnTo>
                <a:lnTo>
                  <a:pt x="0" y="73657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-56269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5755625" y="5563064"/>
            <a:ext cx="2532375" cy="6390851"/>
          </a:xfrm>
          <a:custGeom>
            <a:avLst/>
            <a:gdLst/>
            <a:ahLst/>
            <a:cxnLst/>
            <a:rect r="r" b="b" t="t" l="l"/>
            <a:pathLst>
              <a:path h="6390851" w="2532375">
                <a:moveTo>
                  <a:pt x="0" y="0"/>
                </a:moveTo>
                <a:lnTo>
                  <a:pt x="2532375" y="0"/>
                </a:lnTo>
                <a:lnTo>
                  <a:pt x="2532375" y="6390852"/>
                </a:lnTo>
                <a:lnTo>
                  <a:pt x="0" y="63908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488925" y="456628"/>
            <a:ext cx="1889686" cy="1843440"/>
          </a:xfrm>
          <a:custGeom>
            <a:avLst/>
            <a:gdLst/>
            <a:ahLst/>
            <a:cxnLst/>
            <a:rect r="r" b="b" t="t" l="l"/>
            <a:pathLst>
              <a:path h="1843440" w="1889686">
                <a:moveTo>
                  <a:pt x="0" y="0"/>
                </a:moveTo>
                <a:lnTo>
                  <a:pt x="1889686" y="0"/>
                </a:lnTo>
                <a:lnTo>
                  <a:pt x="1889686" y="1843440"/>
                </a:lnTo>
                <a:lnTo>
                  <a:pt x="0" y="18434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10997917" y="2027788"/>
            <a:ext cx="5173955" cy="62071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Ahkio"/>
                <a:ea typeface="Ahkio"/>
                <a:cs typeface="Ahkio"/>
                <a:sym typeface="Ahkio"/>
              </a:rPr>
              <a:t>Allah’ın peygamberler aracılığıyla gönderdiği bütün esaslara  gönülden bağlanma, güvenme ve iman etme anlamlarına gelir.</a:t>
            </a:r>
          </a:p>
        </p:txBody>
      </p:sp>
      <p:sp>
        <p:nvSpPr>
          <p:cNvPr name="TextBox 19" id="19"/>
          <p:cNvSpPr txBox="true"/>
          <p:nvPr/>
        </p:nvSpPr>
        <p:spPr>
          <a:xfrm rot="-336527">
            <a:off x="1872708" y="3699933"/>
            <a:ext cx="6386001" cy="2652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256"/>
              </a:lnSpc>
            </a:pPr>
            <a:r>
              <a:rPr lang="en-US" sz="15183">
                <a:solidFill>
                  <a:srgbClr val="000000"/>
                </a:solidFill>
                <a:latin typeface="Ahkio"/>
                <a:ea typeface="Ahkio"/>
                <a:cs typeface="Ahkio"/>
                <a:sym typeface="Ahkio"/>
              </a:rPr>
              <a:t>inanç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7EFE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393410" y="0"/>
            <a:ext cx="20399600" cy="10287000"/>
            <a:chOff x="0" y="0"/>
            <a:chExt cx="27199466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3716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3483466" y="0"/>
              <a:ext cx="13716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10656418">
            <a:off x="1000169" y="902880"/>
            <a:ext cx="15080543" cy="7722103"/>
            <a:chOff x="0" y="0"/>
            <a:chExt cx="3971830" cy="203380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971830" cy="2033805"/>
            </a:xfrm>
            <a:custGeom>
              <a:avLst/>
              <a:gdLst/>
              <a:ahLst/>
              <a:cxnLst/>
              <a:rect r="r" b="b" t="t" l="l"/>
              <a:pathLst>
                <a:path h="2033805" w="3971830">
                  <a:moveTo>
                    <a:pt x="26182" y="0"/>
                  </a:moveTo>
                  <a:lnTo>
                    <a:pt x="3945648" y="0"/>
                  </a:lnTo>
                  <a:cubicBezTo>
                    <a:pt x="3960108" y="0"/>
                    <a:pt x="3971830" y="11722"/>
                    <a:pt x="3971830" y="26182"/>
                  </a:cubicBezTo>
                  <a:lnTo>
                    <a:pt x="3971830" y="2007623"/>
                  </a:lnTo>
                  <a:cubicBezTo>
                    <a:pt x="3971830" y="2014567"/>
                    <a:pt x="3969072" y="2021226"/>
                    <a:pt x="3964162" y="2026136"/>
                  </a:cubicBezTo>
                  <a:cubicBezTo>
                    <a:pt x="3959251" y="2031047"/>
                    <a:pt x="3952592" y="2033805"/>
                    <a:pt x="3945648" y="2033805"/>
                  </a:cubicBezTo>
                  <a:lnTo>
                    <a:pt x="26182" y="2033805"/>
                  </a:lnTo>
                  <a:cubicBezTo>
                    <a:pt x="19238" y="2033805"/>
                    <a:pt x="12579" y="2031047"/>
                    <a:pt x="7669" y="2026136"/>
                  </a:cubicBezTo>
                  <a:cubicBezTo>
                    <a:pt x="2758" y="2021226"/>
                    <a:pt x="0" y="2014567"/>
                    <a:pt x="0" y="2007623"/>
                  </a:cubicBezTo>
                  <a:lnTo>
                    <a:pt x="0" y="26182"/>
                  </a:lnTo>
                  <a:cubicBezTo>
                    <a:pt x="0" y="19238"/>
                    <a:pt x="2758" y="12579"/>
                    <a:pt x="7669" y="7669"/>
                  </a:cubicBezTo>
                  <a:cubicBezTo>
                    <a:pt x="12579" y="2758"/>
                    <a:pt x="19238" y="0"/>
                    <a:pt x="26182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47625"/>
              <a:ext cx="3971830" cy="208143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10656418">
            <a:off x="16394250" y="457670"/>
            <a:ext cx="5310462" cy="7722103"/>
            <a:chOff x="0" y="0"/>
            <a:chExt cx="1398640" cy="2033805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398640" cy="2033805"/>
            </a:xfrm>
            <a:custGeom>
              <a:avLst/>
              <a:gdLst/>
              <a:ahLst/>
              <a:cxnLst/>
              <a:rect r="r" b="b" t="t" l="l"/>
              <a:pathLst>
                <a:path h="2033805" w="1398640">
                  <a:moveTo>
                    <a:pt x="74351" y="0"/>
                  </a:moveTo>
                  <a:lnTo>
                    <a:pt x="1324289" y="0"/>
                  </a:lnTo>
                  <a:cubicBezTo>
                    <a:pt x="1344008" y="0"/>
                    <a:pt x="1362920" y="7833"/>
                    <a:pt x="1376863" y="21777"/>
                  </a:cubicBezTo>
                  <a:cubicBezTo>
                    <a:pt x="1390807" y="35720"/>
                    <a:pt x="1398640" y="54632"/>
                    <a:pt x="1398640" y="74351"/>
                  </a:cubicBezTo>
                  <a:lnTo>
                    <a:pt x="1398640" y="1959454"/>
                  </a:lnTo>
                  <a:cubicBezTo>
                    <a:pt x="1398640" y="1979173"/>
                    <a:pt x="1390807" y="1998085"/>
                    <a:pt x="1376863" y="2012028"/>
                  </a:cubicBezTo>
                  <a:cubicBezTo>
                    <a:pt x="1362920" y="2025971"/>
                    <a:pt x="1344008" y="2033805"/>
                    <a:pt x="1324289" y="2033805"/>
                  </a:cubicBezTo>
                  <a:lnTo>
                    <a:pt x="74351" y="2033805"/>
                  </a:lnTo>
                  <a:cubicBezTo>
                    <a:pt x="54632" y="2033805"/>
                    <a:pt x="35720" y="2025971"/>
                    <a:pt x="21777" y="2012028"/>
                  </a:cubicBezTo>
                  <a:cubicBezTo>
                    <a:pt x="7833" y="1998085"/>
                    <a:pt x="0" y="1979173"/>
                    <a:pt x="0" y="1959454"/>
                  </a:cubicBezTo>
                  <a:lnTo>
                    <a:pt x="0" y="74351"/>
                  </a:lnTo>
                  <a:cubicBezTo>
                    <a:pt x="0" y="54632"/>
                    <a:pt x="7833" y="35720"/>
                    <a:pt x="21777" y="21777"/>
                  </a:cubicBezTo>
                  <a:cubicBezTo>
                    <a:pt x="35720" y="7833"/>
                    <a:pt x="54632" y="0"/>
                    <a:pt x="74351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28575"/>
              <a:ext cx="1398640" cy="206238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10675089">
            <a:off x="15664256" y="993865"/>
            <a:ext cx="1142189" cy="6649712"/>
          </a:xfrm>
          <a:custGeom>
            <a:avLst/>
            <a:gdLst/>
            <a:ahLst/>
            <a:cxnLst/>
            <a:rect r="r" b="b" t="t" l="l"/>
            <a:pathLst>
              <a:path h="6649712" w="1142189">
                <a:moveTo>
                  <a:pt x="0" y="0"/>
                </a:moveTo>
                <a:lnTo>
                  <a:pt x="1142189" y="0"/>
                </a:lnTo>
                <a:lnTo>
                  <a:pt x="1142189" y="6649712"/>
                </a:lnTo>
                <a:lnTo>
                  <a:pt x="0" y="66497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-83216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-149877">
            <a:off x="1820159" y="1534067"/>
            <a:ext cx="13237751" cy="6613591"/>
            <a:chOff x="0" y="0"/>
            <a:chExt cx="3486486" cy="1741851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3486486" cy="1741851"/>
            </a:xfrm>
            <a:custGeom>
              <a:avLst/>
              <a:gdLst/>
              <a:ahLst/>
              <a:cxnLst/>
              <a:rect r="r" b="b" t="t" l="l"/>
              <a:pathLst>
                <a:path h="1741851" w="3486486">
                  <a:moveTo>
                    <a:pt x="29827" y="0"/>
                  </a:moveTo>
                  <a:lnTo>
                    <a:pt x="3456660" y="0"/>
                  </a:lnTo>
                  <a:cubicBezTo>
                    <a:pt x="3473132" y="0"/>
                    <a:pt x="3486486" y="13354"/>
                    <a:pt x="3486486" y="29827"/>
                  </a:cubicBezTo>
                  <a:lnTo>
                    <a:pt x="3486486" y="1712024"/>
                  </a:lnTo>
                  <a:cubicBezTo>
                    <a:pt x="3486486" y="1719935"/>
                    <a:pt x="3483344" y="1727521"/>
                    <a:pt x="3477750" y="1733115"/>
                  </a:cubicBezTo>
                  <a:cubicBezTo>
                    <a:pt x="3472156" y="1738709"/>
                    <a:pt x="3464570" y="1741851"/>
                    <a:pt x="3456660" y="1741851"/>
                  </a:cubicBezTo>
                  <a:lnTo>
                    <a:pt x="29827" y="1741851"/>
                  </a:lnTo>
                  <a:cubicBezTo>
                    <a:pt x="13354" y="1741851"/>
                    <a:pt x="0" y="1728497"/>
                    <a:pt x="0" y="1712024"/>
                  </a:cubicBezTo>
                  <a:lnTo>
                    <a:pt x="0" y="29827"/>
                  </a:lnTo>
                  <a:cubicBezTo>
                    <a:pt x="0" y="13354"/>
                    <a:pt x="13354" y="0"/>
                    <a:pt x="29827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C79179"/>
              </a:solidFill>
              <a:prstDash val="dash"/>
              <a:round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0" y="-47625"/>
              <a:ext cx="3486486" cy="178947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5" id="15"/>
          <p:cNvSpPr/>
          <p:nvPr/>
        </p:nvSpPr>
        <p:spPr>
          <a:xfrm flipH="false" flipV="false" rot="-157607">
            <a:off x="5025563" y="2187346"/>
            <a:ext cx="6332438" cy="1542812"/>
          </a:xfrm>
          <a:custGeom>
            <a:avLst/>
            <a:gdLst/>
            <a:ahLst/>
            <a:cxnLst/>
            <a:rect r="r" b="b" t="t" l="l"/>
            <a:pathLst>
              <a:path h="1542812" w="6332438">
                <a:moveTo>
                  <a:pt x="0" y="0"/>
                </a:moveTo>
                <a:lnTo>
                  <a:pt x="6332438" y="0"/>
                </a:lnTo>
                <a:lnTo>
                  <a:pt x="6332438" y="1542812"/>
                </a:lnTo>
                <a:lnTo>
                  <a:pt x="0" y="15428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4180709" y="4655483"/>
            <a:ext cx="453658" cy="471946"/>
          </a:xfrm>
          <a:custGeom>
            <a:avLst/>
            <a:gdLst/>
            <a:ahLst/>
            <a:cxnLst/>
            <a:rect r="r" b="b" t="t" l="l"/>
            <a:pathLst>
              <a:path h="471946" w="453658">
                <a:moveTo>
                  <a:pt x="0" y="0"/>
                </a:moveTo>
                <a:lnTo>
                  <a:pt x="453658" y="0"/>
                </a:lnTo>
                <a:lnTo>
                  <a:pt x="453658" y="471947"/>
                </a:lnTo>
                <a:lnTo>
                  <a:pt x="0" y="4719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4233734" y="6455742"/>
            <a:ext cx="453658" cy="471946"/>
          </a:xfrm>
          <a:custGeom>
            <a:avLst/>
            <a:gdLst/>
            <a:ahLst/>
            <a:cxnLst/>
            <a:rect r="r" b="b" t="t" l="l"/>
            <a:pathLst>
              <a:path h="471946" w="453658">
                <a:moveTo>
                  <a:pt x="0" y="0"/>
                </a:moveTo>
                <a:lnTo>
                  <a:pt x="453658" y="0"/>
                </a:lnTo>
                <a:lnTo>
                  <a:pt x="453658" y="471946"/>
                </a:lnTo>
                <a:lnTo>
                  <a:pt x="0" y="47194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337683" y="6455742"/>
            <a:ext cx="3562676" cy="3406809"/>
          </a:xfrm>
          <a:custGeom>
            <a:avLst/>
            <a:gdLst/>
            <a:ahLst/>
            <a:cxnLst/>
            <a:rect r="r" b="b" t="t" l="l"/>
            <a:pathLst>
              <a:path h="3406809" w="3562676">
                <a:moveTo>
                  <a:pt x="0" y="0"/>
                </a:moveTo>
                <a:lnTo>
                  <a:pt x="3562676" y="0"/>
                </a:lnTo>
                <a:lnTo>
                  <a:pt x="3562676" y="3406809"/>
                </a:lnTo>
                <a:lnTo>
                  <a:pt x="0" y="340680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2207979">
            <a:off x="14260440" y="287270"/>
            <a:ext cx="3949821" cy="2503199"/>
          </a:xfrm>
          <a:custGeom>
            <a:avLst/>
            <a:gdLst/>
            <a:ahLst/>
            <a:cxnLst/>
            <a:rect r="r" b="b" t="t" l="l"/>
            <a:pathLst>
              <a:path h="2503199" w="3949821">
                <a:moveTo>
                  <a:pt x="0" y="0"/>
                </a:moveTo>
                <a:lnTo>
                  <a:pt x="3949821" y="0"/>
                </a:lnTo>
                <a:lnTo>
                  <a:pt x="3949821" y="2503199"/>
                </a:lnTo>
                <a:lnTo>
                  <a:pt x="0" y="250319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-150212">
            <a:off x="4248029" y="2506328"/>
            <a:ext cx="7535466" cy="876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5600" spc="901">
                <a:solidFill>
                  <a:srgbClr val="000000"/>
                </a:solidFill>
                <a:latin typeface="Ahkio"/>
                <a:ea typeface="Ahkio"/>
                <a:cs typeface="Ahkio"/>
                <a:sym typeface="Ahkio"/>
              </a:rPr>
              <a:t>NOTLAR</a:t>
            </a:r>
          </a:p>
        </p:txBody>
      </p:sp>
      <p:sp>
        <p:nvSpPr>
          <p:cNvPr name="TextBox 21" id="21"/>
          <p:cNvSpPr txBox="true"/>
          <p:nvPr/>
        </p:nvSpPr>
        <p:spPr>
          <a:xfrm rot="-139881">
            <a:off x="4983627" y="4238515"/>
            <a:ext cx="7378678" cy="11188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000000"/>
                </a:solidFill>
                <a:latin typeface="Ahkio"/>
                <a:ea typeface="Ahkio"/>
                <a:cs typeface="Ahkio"/>
                <a:sym typeface="Ahkio"/>
              </a:rPr>
              <a:t>İslam dininde altı inanç esası bulunmaktadır. bütün esaslar bir bütündür.</a:t>
            </a:r>
          </a:p>
        </p:txBody>
      </p:sp>
      <p:sp>
        <p:nvSpPr>
          <p:cNvPr name="TextBox 22" id="22"/>
          <p:cNvSpPr txBox="true"/>
          <p:nvPr/>
        </p:nvSpPr>
        <p:spPr>
          <a:xfrm rot="-139881">
            <a:off x="5036652" y="6038773"/>
            <a:ext cx="7378678" cy="11188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000000"/>
                </a:solidFill>
                <a:latin typeface="Ahkio"/>
                <a:ea typeface="Ahkio"/>
                <a:cs typeface="Ahkio"/>
                <a:sym typeface="Ahkio"/>
              </a:rPr>
              <a:t>Müslüman bütün esaslara gönülden inanır. Bu inancın gereğini yapmaya çalışır.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67" t="-13961" r="-4385" b="-14456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525999" y="693190"/>
            <a:ext cx="15917348" cy="9117517"/>
            <a:chOff x="0" y="0"/>
            <a:chExt cx="3764577" cy="215636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764577" cy="2156364"/>
            </a:xfrm>
            <a:custGeom>
              <a:avLst/>
              <a:gdLst/>
              <a:ahLst/>
              <a:cxnLst/>
              <a:rect r="r" b="b" t="t" l="l"/>
              <a:pathLst>
                <a:path h="2156364" w="376457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3764577" cy="220398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525999" y="561269"/>
            <a:ext cx="15917348" cy="9164462"/>
            <a:chOff x="0" y="0"/>
            <a:chExt cx="3764577" cy="2167467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764577" cy="2167467"/>
            </a:xfrm>
            <a:custGeom>
              <a:avLst/>
              <a:gdLst/>
              <a:ahLst/>
              <a:cxnLst/>
              <a:rect r="r" b="b" t="t" l="l"/>
              <a:pathLst>
                <a:path h="2167467" w="376457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47625"/>
              <a:ext cx="3764577" cy="221509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-5400000">
            <a:off x="16362525" y="995060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5400000">
            <a:off x="16362525" y="2238313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5400000">
            <a:off x="16362525" y="3482369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5400000">
            <a:off x="16362525" y="4726425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5400000">
            <a:off x="16362525" y="7211502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5400000">
            <a:off x="16362525" y="889101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-5400000">
            <a:off x="16362525" y="2136949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-5400000">
            <a:off x="16362525" y="3381989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-5400000">
            <a:off x="16362525" y="4626045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-5400000">
            <a:off x="16362525" y="7114157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9" id="19"/>
          <p:cNvGrpSpPr/>
          <p:nvPr/>
        </p:nvGrpSpPr>
        <p:grpSpPr>
          <a:xfrm rot="0">
            <a:off x="1185326" y="561269"/>
            <a:ext cx="15917348" cy="9164462"/>
            <a:chOff x="0" y="0"/>
            <a:chExt cx="3764577" cy="2167467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3764577" cy="2167467"/>
            </a:xfrm>
            <a:custGeom>
              <a:avLst/>
              <a:gdLst/>
              <a:ahLst/>
              <a:cxnLst/>
              <a:rect r="r" b="b" t="t" l="l"/>
              <a:pathLst>
                <a:path h="2167467" w="376457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0" y="-47625"/>
              <a:ext cx="3764577" cy="221509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22" id="22"/>
          <p:cNvSpPr/>
          <p:nvPr/>
        </p:nvSpPr>
        <p:spPr>
          <a:xfrm flipH="false" flipV="false" rot="0">
            <a:off x="922637" y="1050653"/>
            <a:ext cx="736712" cy="8185694"/>
          </a:xfrm>
          <a:custGeom>
            <a:avLst/>
            <a:gdLst/>
            <a:ahLst/>
            <a:cxnLst/>
            <a:rect r="r" b="b" t="t" l="l"/>
            <a:pathLst>
              <a:path h="8185694" w="736712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grpSp>
        <p:nvGrpSpPr>
          <p:cNvPr name="Group 23" id="23"/>
          <p:cNvGrpSpPr/>
          <p:nvPr/>
        </p:nvGrpSpPr>
        <p:grpSpPr>
          <a:xfrm rot="0">
            <a:off x="5040668" y="1928767"/>
            <a:ext cx="8526559" cy="6727366"/>
            <a:chOff x="0" y="0"/>
            <a:chExt cx="1013919" cy="799972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1013919" cy="799972"/>
            </a:xfrm>
            <a:custGeom>
              <a:avLst/>
              <a:gdLst/>
              <a:ahLst/>
              <a:cxnLst/>
              <a:rect r="r" b="b" t="t" l="l"/>
              <a:pathLst>
                <a:path h="799972" w="1013919">
                  <a:moveTo>
                    <a:pt x="0" y="0"/>
                  </a:moveTo>
                  <a:lnTo>
                    <a:pt x="1013919" y="0"/>
                  </a:lnTo>
                  <a:lnTo>
                    <a:pt x="1013919" y="799972"/>
                  </a:lnTo>
                  <a:lnTo>
                    <a:pt x="0" y="799972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name="TextBox 25" id="25"/>
            <p:cNvSpPr txBox="true"/>
            <p:nvPr/>
          </p:nvSpPr>
          <p:spPr>
            <a:xfrm>
              <a:off x="0" y="-47625"/>
              <a:ext cx="1013919" cy="84759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3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4835719" y="1725878"/>
            <a:ext cx="8616561" cy="6835245"/>
            <a:chOff x="0" y="0"/>
            <a:chExt cx="1024622" cy="81280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1024622" cy="812800"/>
            </a:xfrm>
            <a:custGeom>
              <a:avLst/>
              <a:gdLst/>
              <a:ahLst/>
              <a:cxnLst/>
              <a:rect r="r" b="b" t="t" l="l"/>
              <a:pathLst>
                <a:path h="812800" w="1024622">
                  <a:moveTo>
                    <a:pt x="0" y="0"/>
                  </a:moveTo>
                  <a:lnTo>
                    <a:pt x="1024622" y="0"/>
                  </a:lnTo>
                  <a:lnTo>
                    <a:pt x="102462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1FFFB"/>
            </a:solidFill>
            <a:ln cap="sq">
              <a:noFill/>
              <a:prstDash val="solid"/>
              <a:miter/>
            </a:ln>
          </p:spPr>
        </p:sp>
        <p:sp>
          <p:nvSpPr>
            <p:cNvPr name="TextBox 28" id="28"/>
            <p:cNvSpPr txBox="true"/>
            <p:nvPr/>
          </p:nvSpPr>
          <p:spPr>
            <a:xfrm>
              <a:off x="0" y="-47625"/>
              <a:ext cx="1024622" cy="8604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3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29" id="29"/>
          <p:cNvSpPr/>
          <p:nvPr/>
        </p:nvSpPr>
        <p:spPr>
          <a:xfrm flipH="false" flipV="false" rot="120324">
            <a:off x="6626152" y="2231196"/>
            <a:ext cx="5035696" cy="1300125"/>
          </a:xfrm>
          <a:custGeom>
            <a:avLst/>
            <a:gdLst/>
            <a:ahLst/>
            <a:cxnLst/>
            <a:rect r="r" b="b" t="t" l="l"/>
            <a:pathLst>
              <a:path h="1300125" w="5035696">
                <a:moveTo>
                  <a:pt x="0" y="0"/>
                </a:moveTo>
                <a:lnTo>
                  <a:pt x="5035696" y="0"/>
                </a:lnTo>
                <a:lnTo>
                  <a:pt x="5035696" y="1300125"/>
                </a:lnTo>
                <a:lnTo>
                  <a:pt x="0" y="130012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-10306237">
            <a:off x="4134533" y="7781472"/>
            <a:ext cx="1252441" cy="1235313"/>
          </a:xfrm>
          <a:custGeom>
            <a:avLst/>
            <a:gdLst/>
            <a:ahLst/>
            <a:cxnLst/>
            <a:rect r="r" b="b" t="t" l="l"/>
            <a:pathLst>
              <a:path h="1235313" w="1252441">
                <a:moveTo>
                  <a:pt x="0" y="0"/>
                </a:moveTo>
                <a:lnTo>
                  <a:pt x="1252441" y="0"/>
                </a:lnTo>
                <a:lnTo>
                  <a:pt x="1252441" y="1235313"/>
                </a:lnTo>
                <a:lnTo>
                  <a:pt x="0" y="123531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3062654">
            <a:off x="14208099" y="1641508"/>
            <a:ext cx="1810087" cy="1566548"/>
          </a:xfrm>
          <a:custGeom>
            <a:avLst/>
            <a:gdLst/>
            <a:ahLst/>
            <a:cxnLst/>
            <a:rect r="r" b="b" t="t" l="l"/>
            <a:pathLst>
              <a:path h="1566548" w="1810087">
                <a:moveTo>
                  <a:pt x="0" y="0"/>
                </a:moveTo>
                <a:lnTo>
                  <a:pt x="1810087" y="0"/>
                </a:lnTo>
                <a:lnTo>
                  <a:pt x="1810087" y="1566549"/>
                </a:lnTo>
                <a:lnTo>
                  <a:pt x="0" y="156654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4340014">
            <a:off x="14309913" y="6789423"/>
            <a:ext cx="1756269" cy="1756269"/>
          </a:xfrm>
          <a:custGeom>
            <a:avLst/>
            <a:gdLst/>
            <a:ahLst/>
            <a:cxnLst/>
            <a:rect r="r" b="b" t="t" l="l"/>
            <a:pathLst>
              <a:path h="1756269" w="1756269">
                <a:moveTo>
                  <a:pt x="0" y="0"/>
                </a:moveTo>
                <a:lnTo>
                  <a:pt x="1756269" y="0"/>
                </a:lnTo>
                <a:lnTo>
                  <a:pt x="1756269" y="1756269"/>
                </a:lnTo>
                <a:lnTo>
                  <a:pt x="0" y="175626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-6459985">
            <a:off x="2527797" y="5107847"/>
            <a:ext cx="626645" cy="626645"/>
          </a:xfrm>
          <a:custGeom>
            <a:avLst/>
            <a:gdLst/>
            <a:ahLst/>
            <a:cxnLst/>
            <a:rect r="r" b="b" t="t" l="l"/>
            <a:pathLst>
              <a:path h="626645" w="626645">
                <a:moveTo>
                  <a:pt x="0" y="0"/>
                </a:moveTo>
                <a:lnTo>
                  <a:pt x="626645" y="0"/>
                </a:lnTo>
                <a:lnTo>
                  <a:pt x="626645" y="626645"/>
                </a:lnTo>
                <a:lnTo>
                  <a:pt x="0" y="62664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4" id="34"/>
          <p:cNvSpPr/>
          <p:nvPr/>
        </p:nvSpPr>
        <p:spPr>
          <a:xfrm flipH="false" flipV="false" rot="0">
            <a:off x="1659349" y="922508"/>
            <a:ext cx="5291520" cy="3393187"/>
          </a:xfrm>
          <a:custGeom>
            <a:avLst/>
            <a:gdLst/>
            <a:ahLst/>
            <a:cxnLst/>
            <a:rect r="r" b="b" t="t" l="l"/>
            <a:pathLst>
              <a:path h="3393187" w="5291520">
                <a:moveTo>
                  <a:pt x="0" y="0"/>
                </a:moveTo>
                <a:lnTo>
                  <a:pt x="5291520" y="0"/>
                </a:lnTo>
                <a:lnTo>
                  <a:pt x="5291520" y="3393188"/>
                </a:lnTo>
                <a:lnTo>
                  <a:pt x="0" y="3393188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 l="0" t="0" r="0" b="0"/>
            </a:stretch>
          </a:blipFill>
        </p:spPr>
      </p:sp>
      <p:sp>
        <p:nvSpPr>
          <p:cNvPr name="TextBox 35" id="35"/>
          <p:cNvSpPr txBox="true"/>
          <p:nvPr/>
        </p:nvSpPr>
        <p:spPr>
          <a:xfrm rot="0">
            <a:off x="5602831" y="2126166"/>
            <a:ext cx="7082339" cy="12198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36"/>
              </a:lnSpc>
            </a:pPr>
            <a:r>
              <a:rPr lang="en-US" sz="7097">
                <a:solidFill>
                  <a:srgbClr val="3C2E3D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Allah a İman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6657789" y="3523782"/>
            <a:ext cx="5653768" cy="50810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31"/>
              </a:lnSpc>
            </a:pPr>
            <a:r>
              <a:rPr lang="en-US" sz="4308">
                <a:solidFill>
                  <a:srgbClr val="3C2E3D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Allah’ın eşi ve benzeri yoktur. Allah’ın var ve bir olduğuna inanmak İslam’ın temelidir. O halde Allah’a iman inanç esaslarının temelidir.</a:t>
            </a:r>
          </a:p>
          <a:p>
            <a:pPr algn="ctr">
              <a:lnSpc>
                <a:spcPts val="5051"/>
              </a:lnSpc>
            </a:pPr>
          </a:p>
          <a:p>
            <a:pPr algn="ctr">
              <a:lnSpc>
                <a:spcPts val="5051"/>
              </a:lnSpc>
            </a:pP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67" t="-13961" r="-4385" b="-14456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487007" y="821639"/>
            <a:ext cx="15917348" cy="9117517"/>
            <a:chOff x="0" y="0"/>
            <a:chExt cx="3764577" cy="215636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764577" cy="2156364"/>
            </a:xfrm>
            <a:custGeom>
              <a:avLst/>
              <a:gdLst/>
              <a:ahLst/>
              <a:cxnLst/>
              <a:rect r="r" b="b" t="t" l="l"/>
              <a:pathLst>
                <a:path h="2156364" w="376457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66675"/>
              <a:ext cx="3764577" cy="222303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3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487007" y="689718"/>
            <a:ext cx="15917348" cy="9164462"/>
            <a:chOff x="0" y="0"/>
            <a:chExt cx="3764577" cy="2167467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764577" cy="2167467"/>
            </a:xfrm>
            <a:custGeom>
              <a:avLst/>
              <a:gdLst/>
              <a:ahLst/>
              <a:cxnLst/>
              <a:rect r="r" b="b" t="t" l="l"/>
              <a:pathLst>
                <a:path h="2167467" w="376457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66675"/>
              <a:ext cx="3764577" cy="223414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3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-5400000">
            <a:off x="16362525" y="995060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5400000">
            <a:off x="16362525" y="2238313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5400000">
            <a:off x="16362525" y="3482369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5400000">
            <a:off x="16362525" y="4726425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5400000">
            <a:off x="16362525" y="7211502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5400000">
            <a:off x="16362525" y="889101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-5400000">
            <a:off x="16362525" y="2136949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-5400000">
            <a:off x="16362525" y="3381989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-5400000">
            <a:off x="16362525" y="4626045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-5400000">
            <a:off x="16362525" y="7114157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9" id="19"/>
          <p:cNvGrpSpPr/>
          <p:nvPr/>
        </p:nvGrpSpPr>
        <p:grpSpPr>
          <a:xfrm rot="0">
            <a:off x="1146334" y="689718"/>
            <a:ext cx="15917348" cy="9164462"/>
            <a:chOff x="0" y="0"/>
            <a:chExt cx="3764577" cy="2167467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3764577" cy="2167467"/>
            </a:xfrm>
            <a:custGeom>
              <a:avLst/>
              <a:gdLst/>
              <a:ahLst/>
              <a:cxnLst/>
              <a:rect r="r" b="b" t="t" l="l"/>
              <a:pathLst>
                <a:path h="2167467" w="376457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0" y="-66675"/>
              <a:ext cx="3764577" cy="223414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3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5001676" y="2057216"/>
            <a:ext cx="8526559" cy="6727366"/>
            <a:chOff x="0" y="0"/>
            <a:chExt cx="1013919" cy="799972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1013919" cy="799972"/>
            </a:xfrm>
            <a:custGeom>
              <a:avLst/>
              <a:gdLst/>
              <a:ahLst/>
              <a:cxnLst/>
              <a:rect r="r" b="b" t="t" l="l"/>
              <a:pathLst>
                <a:path h="799972" w="1013919">
                  <a:moveTo>
                    <a:pt x="0" y="0"/>
                  </a:moveTo>
                  <a:lnTo>
                    <a:pt x="1013919" y="0"/>
                  </a:lnTo>
                  <a:lnTo>
                    <a:pt x="1013919" y="799972"/>
                  </a:lnTo>
                  <a:lnTo>
                    <a:pt x="0" y="799972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name="TextBox 24" id="24"/>
            <p:cNvSpPr txBox="true"/>
            <p:nvPr/>
          </p:nvSpPr>
          <p:spPr>
            <a:xfrm>
              <a:off x="0" y="-66675"/>
              <a:ext cx="1013919" cy="86664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63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5" id="25"/>
          <p:cNvGrpSpPr/>
          <p:nvPr/>
        </p:nvGrpSpPr>
        <p:grpSpPr>
          <a:xfrm rot="0">
            <a:off x="4721761" y="1854326"/>
            <a:ext cx="8616561" cy="6835245"/>
            <a:chOff x="0" y="0"/>
            <a:chExt cx="1024622" cy="81280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1024622" cy="812800"/>
            </a:xfrm>
            <a:custGeom>
              <a:avLst/>
              <a:gdLst/>
              <a:ahLst/>
              <a:cxnLst/>
              <a:rect r="r" b="b" t="t" l="l"/>
              <a:pathLst>
                <a:path h="812800" w="1024622">
                  <a:moveTo>
                    <a:pt x="0" y="0"/>
                  </a:moveTo>
                  <a:lnTo>
                    <a:pt x="1024622" y="0"/>
                  </a:lnTo>
                  <a:lnTo>
                    <a:pt x="102462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ECF72"/>
            </a:solidFill>
            <a:ln cap="sq">
              <a:noFill/>
              <a:prstDash val="solid"/>
              <a:miter/>
            </a:ln>
          </p:spPr>
        </p:sp>
        <p:sp>
          <p:nvSpPr>
            <p:cNvPr name="TextBox 27" id="27"/>
            <p:cNvSpPr txBox="true"/>
            <p:nvPr/>
          </p:nvSpPr>
          <p:spPr>
            <a:xfrm>
              <a:off x="0" y="-66675"/>
              <a:ext cx="1024622" cy="8794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63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28" id="28"/>
          <p:cNvSpPr/>
          <p:nvPr/>
        </p:nvSpPr>
        <p:spPr>
          <a:xfrm flipH="false" flipV="false" rot="120324">
            <a:off x="5837216" y="2304450"/>
            <a:ext cx="6855478" cy="1769960"/>
          </a:xfrm>
          <a:custGeom>
            <a:avLst/>
            <a:gdLst/>
            <a:ahLst/>
            <a:cxnLst/>
            <a:rect r="r" b="b" t="t" l="l"/>
            <a:pathLst>
              <a:path h="1769960" w="6855478">
                <a:moveTo>
                  <a:pt x="0" y="0"/>
                </a:moveTo>
                <a:lnTo>
                  <a:pt x="6855478" y="0"/>
                </a:lnTo>
                <a:lnTo>
                  <a:pt x="6855478" y="1769959"/>
                </a:lnTo>
                <a:lnTo>
                  <a:pt x="0" y="176995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4505853">
            <a:off x="15231856" y="4159071"/>
            <a:ext cx="1427557" cy="1408035"/>
          </a:xfrm>
          <a:custGeom>
            <a:avLst/>
            <a:gdLst/>
            <a:ahLst/>
            <a:cxnLst/>
            <a:rect r="r" b="b" t="t" l="l"/>
            <a:pathLst>
              <a:path h="1408035" w="1427557">
                <a:moveTo>
                  <a:pt x="0" y="0"/>
                </a:moveTo>
                <a:lnTo>
                  <a:pt x="1427557" y="0"/>
                </a:lnTo>
                <a:lnTo>
                  <a:pt x="1427557" y="1408035"/>
                </a:lnTo>
                <a:lnTo>
                  <a:pt x="0" y="140803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3062654">
            <a:off x="14208099" y="1641508"/>
            <a:ext cx="1810087" cy="1566548"/>
          </a:xfrm>
          <a:custGeom>
            <a:avLst/>
            <a:gdLst/>
            <a:ahLst/>
            <a:cxnLst/>
            <a:rect r="r" b="b" t="t" l="l"/>
            <a:pathLst>
              <a:path h="1566548" w="1810087">
                <a:moveTo>
                  <a:pt x="0" y="0"/>
                </a:moveTo>
                <a:lnTo>
                  <a:pt x="1810087" y="0"/>
                </a:lnTo>
                <a:lnTo>
                  <a:pt x="1810087" y="1566549"/>
                </a:lnTo>
                <a:lnTo>
                  <a:pt x="0" y="156654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4340014">
            <a:off x="14309913" y="6789423"/>
            <a:ext cx="1756269" cy="1756269"/>
          </a:xfrm>
          <a:custGeom>
            <a:avLst/>
            <a:gdLst/>
            <a:ahLst/>
            <a:cxnLst/>
            <a:rect r="r" b="b" t="t" l="l"/>
            <a:pathLst>
              <a:path h="1756269" w="1756269">
                <a:moveTo>
                  <a:pt x="0" y="0"/>
                </a:moveTo>
                <a:lnTo>
                  <a:pt x="1756269" y="0"/>
                </a:lnTo>
                <a:lnTo>
                  <a:pt x="1756269" y="1756269"/>
                </a:lnTo>
                <a:lnTo>
                  <a:pt x="0" y="175626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0">
            <a:off x="692812" y="4083549"/>
            <a:ext cx="4028949" cy="5770631"/>
          </a:xfrm>
          <a:custGeom>
            <a:avLst/>
            <a:gdLst/>
            <a:ahLst/>
            <a:cxnLst/>
            <a:rect r="r" b="b" t="t" l="l"/>
            <a:pathLst>
              <a:path h="5770631" w="4028949">
                <a:moveTo>
                  <a:pt x="0" y="0"/>
                </a:moveTo>
                <a:lnTo>
                  <a:pt x="4028949" y="0"/>
                </a:lnTo>
                <a:lnTo>
                  <a:pt x="4028949" y="5770631"/>
                </a:lnTo>
                <a:lnTo>
                  <a:pt x="0" y="577063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3" id="33"/>
          <p:cNvSpPr txBox="true"/>
          <p:nvPr/>
        </p:nvSpPr>
        <p:spPr>
          <a:xfrm rot="0">
            <a:off x="6220371" y="2499819"/>
            <a:ext cx="5871469" cy="10624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37"/>
              </a:lnSpc>
            </a:pPr>
            <a:r>
              <a:rPr lang="en-US" sz="6169">
                <a:solidFill>
                  <a:srgbClr val="3C2E3D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Peygamberlere İman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6329221" y="3216360"/>
            <a:ext cx="5653768" cy="54760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11"/>
              </a:lnSpc>
            </a:pPr>
          </a:p>
          <a:p>
            <a:pPr algn="ctr">
              <a:lnSpc>
                <a:spcPts val="6311"/>
              </a:lnSpc>
            </a:pPr>
            <a:r>
              <a:rPr lang="en-US" sz="4508">
                <a:solidFill>
                  <a:srgbClr val="3C2E3D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Peygamberler Allah’tan aldıkları mesajları insanlara ulaştırmakla görevlidir. Müslümanlar gelmiş geçmiş bütün peygamberlere inanırlar.</a:t>
            </a:r>
          </a:p>
          <a:p>
            <a:pPr algn="ctr">
              <a:lnSpc>
                <a:spcPts val="5331"/>
              </a:lnSpc>
            </a:p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DAGe6F_8tto</dc:identifier>
  <dcterms:modified xsi:type="dcterms:W3CDTF">2011-08-01T06:04:30Z</dcterms:modified>
  <cp:revision>1</cp:revision>
  <dc:title>3.1. Kur’an-ı Kerim’in İç Düzeni 3.2. Kur’an-ı Kerim’in Temel Özellikleri 3.3. Kur’an-ı Kerim’in Ana Konuları 3.4. Bir Sure Öğreniyorum: Kevser Suresi</dc:title>
</cp:coreProperties>
</file>